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4.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5.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820" r:id="rId6"/>
    <p:sldMasterId id="2147483841" r:id="rId7"/>
    <p:sldMasterId id="2147483925" r:id="rId8"/>
    <p:sldMasterId id="2147483981" r:id="rId9"/>
    <p:sldMasterId id="2147484041" r:id="rId10"/>
  </p:sldMasterIdLst>
  <p:notesMasterIdLst>
    <p:notesMasterId r:id="rId43"/>
  </p:notesMasterIdLst>
  <p:handoutMasterIdLst>
    <p:handoutMasterId r:id="rId44"/>
  </p:handoutMasterIdLst>
  <p:sldIdLst>
    <p:sldId id="2147483647" r:id="rId11"/>
    <p:sldId id="2147483608" r:id="rId12"/>
    <p:sldId id="2147483623" r:id="rId13"/>
    <p:sldId id="264" r:id="rId14"/>
    <p:sldId id="262" r:id="rId15"/>
    <p:sldId id="268" r:id="rId16"/>
    <p:sldId id="2147483642" r:id="rId17"/>
    <p:sldId id="269" r:id="rId18"/>
    <p:sldId id="270" r:id="rId19"/>
    <p:sldId id="271" r:id="rId20"/>
    <p:sldId id="272" r:id="rId21"/>
    <p:sldId id="274" r:id="rId22"/>
    <p:sldId id="275" r:id="rId23"/>
    <p:sldId id="276" r:id="rId24"/>
    <p:sldId id="258" r:id="rId25"/>
    <p:sldId id="263" r:id="rId26"/>
    <p:sldId id="273" r:id="rId27"/>
    <p:sldId id="259" r:id="rId28"/>
    <p:sldId id="286" r:id="rId29"/>
    <p:sldId id="5431" r:id="rId30"/>
    <p:sldId id="297" r:id="rId31"/>
    <p:sldId id="302" r:id="rId32"/>
    <p:sldId id="5434" r:id="rId33"/>
    <p:sldId id="2147483627" r:id="rId34"/>
    <p:sldId id="2147483628" r:id="rId35"/>
    <p:sldId id="2147483636" r:id="rId36"/>
    <p:sldId id="266" r:id="rId37"/>
    <p:sldId id="257" r:id="rId38"/>
    <p:sldId id="260" r:id="rId39"/>
    <p:sldId id="2147483637" r:id="rId40"/>
    <p:sldId id="2147483621" r:id="rId41"/>
    <p:sldId id="214748362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FFB6C8-3C93-44F9-8C96-5C23C3F9D0DF}">
          <p14:sldIdLst>
            <p14:sldId id="2147483647"/>
            <p14:sldId id="2147483608"/>
            <p14:sldId id="2147483623"/>
            <p14:sldId id="264"/>
            <p14:sldId id="262"/>
            <p14:sldId id="268"/>
            <p14:sldId id="2147483642"/>
            <p14:sldId id="269"/>
            <p14:sldId id="270"/>
            <p14:sldId id="271"/>
            <p14:sldId id="272"/>
            <p14:sldId id="274"/>
            <p14:sldId id="275"/>
            <p14:sldId id="276"/>
            <p14:sldId id="258"/>
            <p14:sldId id="263"/>
            <p14:sldId id="273"/>
            <p14:sldId id="259"/>
            <p14:sldId id="286"/>
            <p14:sldId id="5431"/>
            <p14:sldId id="297"/>
            <p14:sldId id="302"/>
            <p14:sldId id="5434"/>
            <p14:sldId id="2147483627"/>
            <p14:sldId id="2147483628"/>
            <p14:sldId id="2147483636"/>
            <p14:sldId id="266"/>
            <p14:sldId id="257"/>
            <p14:sldId id="260"/>
            <p14:sldId id="2147483637"/>
            <p14:sldId id="2147483621"/>
            <p14:sldId id="214748362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9F1B08-63DB-8D41-951A-C2F77ECD1416}" name="Kennedy, Angela" initials="AK" userId="S::bickela@merck.com::5b89d264-a2cc-46b7-aada-0eada4ba230e" providerId="AD"/>
  <p188:author id="{B149071D-F71F-ED28-38A7-4B83E40C4138}" name="Vise, Deanna" initials="VD" userId="S::vise@merck.com::52c3e7ab-d029-4f7b-acad-21b90356692f" providerId="AD"/>
  <p188:author id="{3283351F-6E15-007E-CD5A-134A0CE5B770}" name="Rotz, Kaitlan" initials="KR" userId="S::rotzka@merck.com::084a35b2-6752-4a8e-925a-0dc4ffc40067" providerId="AD"/>
  <p188:author id="{70423A4B-475E-7E74-0265-130B83C97452}" name="Ward, Sally A" initials="WSA" userId="S::Wardsall@merck.com::1b140b47-e653-40b9-ada5-51299c35890e" providerId="AD"/>
  <p188:author id="{74C0FD6C-7F59-ADFF-ABAA-5FA6C3E7C49E}" name="Rondinelli, Lisa" initials="RL" userId="S::rondinli@merck.com::7cea505c-6ddb-472e-b401-f8482bf239db" providerId="AD"/>
  <p188:author id="{54742086-B10D-DFBB-7A12-906DC7064C13}" name="Tribuzio, Katerina Hatzis" initials="TKH" userId="S::hatzis@merck.com::b51d3f19-a4a7-42a3-b778-69b045de216c" providerId="AD"/>
  <p188:author id="{5E9795B6-7770-88E3-CFCC-5A86948F2D12}" name="Nikolos, Christina" initials="NC" userId="S::nikolosc@merck.com::614666b5-a0d6-4b08-8de3-56c6b90b349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340"/>
    <a:srgbClr val="FFFFFF"/>
    <a:srgbClr val="D3EA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65DBFE-EB95-48CB-A6E1-ADE77D36B2DB}" v="9" dt="2025-08-11T21:08:58.019"/>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35230" autoAdjust="0"/>
  </p:normalViewPr>
  <p:slideViewPr>
    <p:cSldViewPr snapToGrid="0">
      <p:cViewPr varScale="1">
        <p:scale>
          <a:sx n="39" d="100"/>
          <a:sy n="39" d="100"/>
        </p:scale>
        <p:origin x="3318"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microsoft.com/office/2016/11/relationships/changesInfo" Target="changesInfos/changesInfo1.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ica, Alicia" userId="S::isenbera@merck.com::05fcd958-17b6-4137-aa4d-46cf2f451e0e" providerId="AD" clId="Web-{94D28A0C-5E59-34C0-1CE0-4D2EDA21698B}"/>
    <pc:docChg chg="delSld modSld sldOrd modSection">
      <pc:chgData name="Monica, Alicia" userId="S::isenbera@merck.com::05fcd958-17b6-4137-aa4d-46cf2f451e0e" providerId="AD" clId="Web-{94D28A0C-5E59-34C0-1CE0-4D2EDA21698B}" dt="2025-07-17T19:47:33.014" v="193" actId="20577"/>
      <pc:docMkLst>
        <pc:docMk/>
      </pc:docMkLst>
      <pc:sldChg chg="ord modNotes">
        <pc:chgData name="Monica, Alicia" userId="S::isenbera@merck.com::05fcd958-17b6-4137-aa4d-46cf2f451e0e" providerId="AD" clId="Web-{94D28A0C-5E59-34C0-1CE0-4D2EDA21698B}" dt="2025-07-17T19:37:58.679" v="54"/>
        <pc:sldMkLst>
          <pc:docMk/>
          <pc:sldMk cId="2900841860" sldId="258"/>
        </pc:sldMkLst>
      </pc:sldChg>
      <pc:sldChg chg="addSp delSp modSp">
        <pc:chgData name="Monica, Alicia" userId="S::isenbera@merck.com::05fcd958-17b6-4137-aa4d-46cf2f451e0e" providerId="AD" clId="Web-{94D28A0C-5E59-34C0-1CE0-4D2EDA21698B}" dt="2025-07-17T19:47:33.014" v="193" actId="20577"/>
        <pc:sldMkLst>
          <pc:docMk/>
          <pc:sldMk cId="1558432645" sldId="259"/>
        </pc:sldMkLst>
      </pc:sldChg>
      <pc:sldChg chg="del">
        <pc:chgData name="Monica, Alicia" userId="S::isenbera@merck.com::05fcd958-17b6-4137-aa4d-46cf2f451e0e" providerId="AD" clId="Web-{94D28A0C-5E59-34C0-1CE0-4D2EDA21698B}" dt="2025-07-17T19:39:12.588" v="55"/>
        <pc:sldMkLst>
          <pc:docMk/>
          <pc:sldMk cId="1843511853" sldId="269"/>
        </pc:sldMkLst>
      </pc:sldChg>
      <pc:sldChg chg="ord">
        <pc:chgData name="Monica, Alicia" userId="S::isenbera@merck.com::05fcd958-17b6-4137-aa4d-46cf2f451e0e" providerId="AD" clId="Web-{94D28A0C-5E59-34C0-1CE0-4D2EDA21698B}" dt="2025-07-17T19:37:11.959" v="3"/>
        <pc:sldMkLst>
          <pc:docMk/>
          <pc:sldMk cId="3290152741" sldId="2147483623"/>
        </pc:sldMkLst>
      </pc:sldChg>
    </pc:docChg>
  </pc:docChgLst>
  <pc:docChgLst>
    <pc:chgData name="Vise, Deanna" userId="S::vise@merck.com::52c3e7ab-d029-4f7b-acad-21b90356692f" providerId="AD" clId="Web-{5155DC56-B289-DDAD-EA78-5C0414048440}"/>
    <pc:docChg chg="modSld">
      <pc:chgData name="Vise, Deanna" userId="S::vise@merck.com::52c3e7ab-d029-4f7b-acad-21b90356692f" providerId="AD" clId="Web-{5155DC56-B289-DDAD-EA78-5C0414048440}" dt="2025-07-17T13:39:11.185" v="483" actId="20577"/>
      <pc:docMkLst>
        <pc:docMk/>
      </pc:docMkLst>
      <pc:sldChg chg="modSp">
        <pc:chgData name="Vise, Deanna" userId="S::vise@merck.com::52c3e7ab-d029-4f7b-acad-21b90356692f" providerId="AD" clId="Web-{5155DC56-B289-DDAD-EA78-5C0414048440}" dt="2025-07-17T13:39:11.185" v="483" actId="20577"/>
        <pc:sldMkLst>
          <pc:docMk/>
          <pc:sldMk cId="1843511853" sldId="269"/>
        </pc:sldMkLst>
      </pc:sldChg>
    </pc:docChg>
  </pc:docChgLst>
  <pc:docChgLst>
    <pc:chgData name="Monica, Alicia" userId="S::isenbera@merck.com::05fcd958-17b6-4137-aa4d-46cf2f451e0e" providerId="AD" clId="Web-{0E74AF17-BB63-97D5-D5B2-C0D50E4B1B27}"/>
    <pc:docChg chg="modSld">
      <pc:chgData name="Monica, Alicia" userId="S::isenbera@merck.com::05fcd958-17b6-4137-aa4d-46cf2f451e0e" providerId="AD" clId="Web-{0E74AF17-BB63-97D5-D5B2-C0D50E4B1B27}" dt="2025-07-22T16:15:59.751" v="5"/>
      <pc:docMkLst>
        <pc:docMk/>
      </pc:docMkLst>
      <pc:sldChg chg="addSp modSp">
        <pc:chgData name="Monica, Alicia" userId="S::isenbera@merck.com::05fcd958-17b6-4137-aa4d-46cf2f451e0e" providerId="AD" clId="Web-{0E74AF17-BB63-97D5-D5B2-C0D50E4B1B27}" dt="2025-07-22T16:15:29.829" v="0"/>
        <pc:sldMkLst>
          <pc:docMk/>
          <pc:sldMk cId="2900841860" sldId="258"/>
        </pc:sldMkLst>
      </pc:sldChg>
      <pc:sldChg chg="mod modShow">
        <pc:chgData name="Monica, Alicia" userId="S::isenbera@merck.com::05fcd958-17b6-4137-aa4d-46cf2f451e0e" providerId="AD" clId="Web-{0E74AF17-BB63-97D5-D5B2-C0D50E4B1B27}" dt="2025-07-22T16:15:59.751" v="5"/>
        <pc:sldMkLst>
          <pc:docMk/>
          <pc:sldMk cId="2685335509" sldId="261"/>
        </pc:sldMkLst>
      </pc:sldChg>
      <pc:sldChg chg="mod modShow">
        <pc:chgData name="Monica, Alicia" userId="S::isenbera@merck.com::05fcd958-17b6-4137-aa4d-46cf2f451e0e" providerId="AD" clId="Web-{0E74AF17-BB63-97D5-D5B2-C0D50E4B1B27}" dt="2025-07-22T16:15:59.485" v="1"/>
        <pc:sldMkLst>
          <pc:docMk/>
          <pc:sldMk cId="2165456851" sldId="2147479545"/>
        </pc:sldMkLst>
      </pc:sldChg>
      <pc:sldChg chg="mod modShow">
        <pc:chgData name="Monica, Alicia" userId="S::isenbera@merck.com::05fcd958-17b6-4137-aa4d-46cf2f451e0e" providerId="AD" clId="Web-{0E74AF17-BB63-97D5-D5B2-C0D50E4B1B27}" dt="2025-07-22T16:15:59.673" v="3"/>
        <pc:sldMkLst>
          <pc:docMk/>
          <pc:sldMk cId="1540046590" sldId="2147483625"/>
        </pc:sldMkLst>
      </pc:sldChg>
      <pc:sldChg chg="mod modShow">
        <pc:chgData name="Monica, Alicia" userId="S::isenbera@merck.com::05fcd958-17b6-4137-aa4d-46cf2f451e0e" providerId="AD" clId="Web-{0E74AF17-BB63-97D5-D5B2-C0D50E4B1B27}" dt="2025-07-22T16:15:59.564" v="2"/>
        <pc:sldMkLst>
          <pc:docMk/>
          <pc:sldMk cId="1367406094" sldId="2147483626"/>
        </pc:sldMkLst>
      </pc:sldChg>
      <pc:sldChg chg="mod modShow">
        <pc:chgData name="Monica, Alicia" userId="S::isenbera@merck.com::05fcd958-17b6-4137-aa4d-46cf2f451e0e" providerId="AD" clId="Web-{0E74AF17-BB63-97D5-D5B2-C0D50E4B1B27}" dt="2025-07-22T16:15:59.720" v="4"/>
        <pc:sldMkLst>
          <pc:docMk/>
          <pc:sldMk cId="4235182836" sldId="2147483627"/>
        </pc:sldMkLst>
      </pc:sldChg>
    </pc:docChg>
  </pc:docChgLst>
  <pc:docChgLst>
    <pc:chgData name="Vise, Deanna" userId="S::vise@merck.com::52c3e7ab-d029-4f7b-acad-21b90356692f" providerId="AD" clId="Web-{61C9DF5A-26BF-4FED-0B2E-E9AB936EAE03}"/>
    <pc:docChg chg="modSld">
      <pc:chgData name="Vise, Deanna" userId="S::vise@merck.com::52c3e7ab-d029-4f7b-acad-21b90356692f" providerId="AD" clId="Web-{61C9DF5A-26BF-4FED-0B2E-E9AB936EAE03}" dt="2025-08-06T18:19:23.824" v="6" actId="20577"/>
      <pc:docMkLst>
        <pc:docMk/>
      </pc:docMkLst>
      <pc:sldChg chg="modSp">
        <pc:chgData name="Vise, Deanna" userId="S::vise@merck.com::52c3e7ab-d029-4f7b-acad-21b90356692f" providerId="AD" clId="Web-{61C9DF5A-26BF-4FED-0B2E-E9AB936EAE03}" dt="2025-08-06T18:19:23.824" v="6" actId="20577"/>
        <pc:sldMkLst>
          <pc:docMk/>
          <pc:sldMk cId="3959971613" sldId="266"/>
        </pc:sldMkLst>
        <pc:spChg chg="mod">
          <ac:chgData name="Vise, Deanna" userId="S::vise@merck.com::52c3e7ab-d029-4f7b-acad-21b90356692f" providerId="AD" clId="Web-{61C9DF5A-26BF-4FED-0B2E-E9AB936EAE03}" dt="2025-08-06T18:19:23.824" v="6" actId="20577"/>
          <ac:spMkLst>
            <pc:docMk/>
            <pc:sldMk cId="3959971613" sldId="266"/>
            <ac:spMk id="7" creationId="{6A1001FA-A895-4C14-20B8-C888894E2C1D}"/>
          </ac:spMkLst>
        </pc:spChg>
      </pc:sldChg>
    </pc:docChg>
  </pc:docChgLst>
  <pc:docChgLst>
    <pc:chgData name="Monica, Alicia" userId="05fcd958-17b6-4137-aa4d-46cf2f451e0e" providerId="ADAL" clId="{B265DBFE-EB95-48CB-A6E1-ADE77D36B2DB}"/>
    <pc:docChg chg="custSel delSld modSld modSection">
      <pc:chgData name="Monica, Alicia" userId="05fcd958-17b6-4137-aa4d-46cf2f451e0e" providerId="ADAL" clId="{B265DBFE-EB95-48CB-A6E1-ADE77D36B2DB}" dt="2025-08-11T21:08:58.019" v="24" actId="20577"/>
      <pc:docMkLst>
        <pc:docMk/>
      </pc:docMkLst>
      <pc:sldChg chg="del">
        <pc:chgData name="Monica, Alicia" userId="05fcd958-17b6-4137-aa4d-46cf2f451e0e" providerId="ADAL" clId="{B265DBFE-EB95-48CB-A6E1-ADE77D36B2DB}" dt="2025-08-11T21:07:15.823" v="0" actId="2696"/>
        <pc:sldMkLst>
          <pc:docMk/>
          <pc:sldMk cId="2685335509" sldId="261"/>
        </pc:sldMkLst>
      </pc:sldChg>
      <pc:sldChg chg="modSp mod modNotesTx">
        <pc:chgData name="Monica, Alicia" userId="05fcd958-17b6-4137-aa4d-46cf2f451e0e" providerId="ADAL" clId="{B265DBFE-EB95-48CB-A6E1-ADE77D36B2DB}" dt="2025-08-11T21:07:27.349" v="12" actId="20577"/>
        <pc:sldMkLst>
          <pc:docMk/>
          <pc:sldMk cId="2189387998" sldId="262"/>
        </pc:sldMkLst>
        <pc:spChg chg="mod">
          <ac:chgData name="Monica, Alicia" userId="05fcd958-17b6-4137-aa4d-46cf2f451e0e" providerId="ADAL" clId="{B265DBFE-EB95-48CB-A6E1-ADE77D36B2DB}" dt="2025-08-11T21:07:23.666" v="11" actId="20577"/>
          <ac:spMkLst>
            <pc:docMk/>
            <pc:sldMk cId="2189387998" sldId="262"/>
            <ac:spMk id="2" creationId="{E9A4B4D0-49B8-7D12-7D6F-14066761A0ED}"/>
          </ac:spMkLst>
        </pc:spChg>
      </pc:sldChg>
      <pc:sldChg chg="del">
        <pc:chgData name="Monica, Alicia" userId="05fcd958-17b6-4137-aa4d-46cf2f451e0e" providerId="ADAL" clId="{B265DBFE-EB95-48CB-A6E1-ADE77D36B2DB}" dt="2025-08-11T21:07:36.307" v="13" actId="2696"/>
        <pc:sldMkLst>
          <pc:docMk/>
          <pc:sldMk cId="2564927995" sldId="267"/>
        </pc:sldMkLst>
      </pc:sldChg>
      <pc:sldChg chg="modNotesTx">
        <pc:chgData name="Monica, Alicia" userId="05fcd958-17b6-4137-aa4d-46cf2f451e0e" providerId="ADAL" clId="{B265DBFE-EB95-48CB-A6E1-ADE77D36B2DB}" dt="2025-08-11T21:07:39.244" v="14" actId="20577"/>
        <pc:sldMkLst>
          <pc:docMk/>
          <pc:sldMk cId="188237726" sldId="268"/>
        </pc:sldMkLst>
      </pc:sldChg>
      <pc:sldChg chg="modSp mod modNotesTx">
        <pc:chgData name="Monica, Alicia" userId="05fcd958-17b6-4137-aa4d-46cf2f451e0e" providerId="ADAL" clId="{B265DBFE-EB95-48CB-A6E1-ADE77D36B2DB}" dt="2025-08-11T21:08:58.019" v="24" actId="20577"/>
        <pc:sldMkLst>
          <pc:docMk/>
          <pc:sldMk cId="2685897642" sldId="276"/>
        </pc:sldMkLst>
        <pc:spChg chg="mod">
          <ac:chgData name="Monica, Alicia" userId="05fcd958-17b6-4137-aa4d-46cf2f451e0e" providerId="ADAL" clId="{B265DBFE-EB95-48CB-A6E1-ADE77D36B2DB}" dt="2025-08-11T21:08:58.019" v="24" actId="20577"/>
          <ac:spMkLst>
            <pc:docMk/>
            <pc:sldMk cId="2685897642" sldId="276"/>
            <ac:spMk id="11" creationId="{E0F0E201-F9C0-57B5-442E-72EEBD248552}"/>
          </ac:spMkLst>
        </pc:spChg>
      </pc:sldChg>
      <pc:sldChg chg="del">
        <pc:chgData name="Monica, Alicia" userId="05fcd958-17b6-4137-aa4d-46cf2f451e0e" providerId="ADAL" clId="{B265DBFE-EB95-48CB-A6E1-ADE77D36B2DB}" dt="2025-08-11T21:07:36.307" v="13" actId="2696"/>
        <pc:sldMkLst>
          <pc:docMk/>
          <pc:sldMk cId="1992091339" sldId="2147483641"/>
        </pc:sldMkLst>
      </pc:sldChg>
    </pc:docChg>
  </pc:docChgLst>
  <pc:docChgLst>
    <pc:chgData name="Kennedy, Angela" userId="5b89d264-a2cc-46b7-aada-0eada4ba230e" providerId="ADAL" clId="{B80C822B-066B-403D-9BAD-61C34CFE0F01}"/>
    <pc:docChg chg="undo custSel addSld delSld modSld sldOrd modSection">
      <pc:chgData name="Kennedy, Angela" userId="5b89d264-a2cc-46b7-aada-0eada4ba230e" providerId="ADAL" clId="{B80C822B-066B-403D-9BAD-61C34CFE0F01}" dt="2025-07-18T15:28:32.997" v="2346" actId="2696"/>
      <pc:docMkLst>
        <pc:docMk/>
      </pc:docMkLst>
      <pc:sldChg chg="modSp add mod">
        <pc:chgData name="Kennedy, Angela" userId="5b89d264-a2cc-46b7-aada-0eada4ba230e" providerId="ADAL" clId="{B80C822B-066B-403D-9BAD-61C34CFE0F01}" dt="2025-07-16T19:56:54.296" v="1589" actId="14826"/>
        <pc:sldMkLst>
          <pc:docMk/>
          <pc:sldMk cId="922796709" sldId="256"/>
        </pc:sldMkLst>
      </pc:sldChg>
      <pc:sldChg chg="addSp delSp modSp del mod delAnim">
        <pc:chgData name="Kennedy, Angela" userId="5b89d264-a2cc-46b7-aada-0eada4ba230e" providerId="ADAL" clId="{B80C822B-066B-403D-9BAD-61C34CFE0F01}" dt="2025-07-16T19:49:56.375" v="1543" actId="2696"/>
        <pc:sldMkLst>
          <pc:docMk/>
          <pc:sldMk cId="4132230851" sldId="256"/>
        </pc:sldMkLst>
      </pc:sldChg>
      <pc:sldChg chg="addSp delSp modSp del mod">
        <pc:chgData name="Kennedy, Angela" userId="5b89d264-a2cc-46b7-aada-0eada4ba230e" providerId="ADAL" clId="{B80C822B-066B-403D-9BAD-61C34CFE0F01}" dt="2025-07-14T20:56:15.446" v="281" actId="2696"/>
        <pc:sldMkLst>
          <pc:docMk/>
          <pc:sldMk cId="322657067" sldId="258"/>
        </pc:sldMkLst>
      </pc:sldChg>
      <pc:sldChg chg="ord modNotesTx">
        <pc:chgData name="Kennedy, Angela" userId="5b89d264-a2cc-46b7-aada-0eada4ba230e" providerId="ADAL" clId="{B80C822B-066B-403D-9BAD-61C34CFE0F01}" dt="2025-07-17T20:12:59.523" v="2338" actId="20577"/>
        <pc:sldMkLst>
          <pc:docMk/>
          <pc:sldMk cId="2900841860" sldId="258"/>
        </pc:sldMkLst>
      </pc:sldChg>
      <pc:sldChg chg="del">
        <pc:chgData name="Kennedy, Angela" userId="5b89d264-a2cc-46b7-aada-0eada4ba230e" providerId="ADAL" clId="{B80C822B-066B-403D-9BAD-61C34CFE0F01}" dt="2025-07-18T15:28:32.997" v="2346" actId="2696"/>
        <pc:sldMkLst>
          <pc:docMk/>
          <pc:sldMk cId="1558432645" sldId="259"/>
        </pc:sldMkLst>
      </pc:sldChg>
      <pc:sldChg chg="delSp modSp add mod">
        <pc:chgData name="Kennedy, Angela" userId="5b89d264-a2cc-46b7-aada-0eada4ba230e" providerId="ADAL" clId="{B80C822B-066B-403D-9BAD-61C34CFE0F01}" dt="2025-07-15T19:30:01.731" v="692" actId="20577"/>
        <pc:sldMkLst>
          <pc:docMk/>
          <pc:sldMk cId="4013492795" sldId="259"/>
        </pc:sldMkLst>
      </pc:sldChg>
      <pc:sldChg chg="modSp mod">
        <pc:chgData name="Kennedy, Angela" userId="5b89d264-a2cc-46b7-aada-0eada4ba230e" providerId="ADAL" clId="{B80C822B-066B-403D-9BAD-61C34CFE0F01}" dt="2025-07-14T20:52:36.329" v="229" actId="20577"/>
        <pc:sldMkLst>
          <pc:docMk/>
          <pc:sldMk cId="880991873" sldId="260"/>
        </pc:sldMkLst>
        <pc:spChg chg="mod">
          <ac:chgData name="Kennedy, Angela" userId="5b89d264-a2cc-46b7-aada-0eada4ba230e" providerId="ADAL" clId="{B80C822B-066B-403D-9BAD-61C34CFE0F01}" dt="2025-07-14T20:52:36.329" v="229" actId="20577"/>
          <ac:spMkLst>
            <pc:docMk/>
            <pc:sldMk cId="880991873" sldId="260"/>
            <ac:spMk id="4" creationId="{9AF53D20-B914-AB51-E04A-0E824DD2A58F}"/>
          </ac:spMkLst>
        </pc:spChg>
        <pc:graphicFrameChg chg="modGraphic">
          <ac:chgData name="Kennedy, Angela" userId="5b89d264-a2cc-46b7-aada-0eada4ba230e" providerId="ADAL" clId="{B80C822B-066B-403D-9BAD-61C34CFE0F01}" dt="2025-07-14T20:52:29.220" v="223" actId="2165"/>
          <ac:graphicFrameMkLst>
            <pc:docMk/>
            <pc:sldMk cId="880991873" sldId="260"/>
            <ac:graphicFrameMk id="6" creationId="{3EE647F2-C27A-4126-F248-596197142015}"/>
          </ac:graphicFrameMkLst>
        </pc:graphicFrameChg>
      </pc:sldChg>
      <pc:sldChg chg="mod modShow">
        <pc:chgData name="Kennedy, Angela" userId="5b89d264-a2cc-46b7-aada-0eada4ba230e" providerId="ADAL" clId="{B80C822B-066B-403D-9BAD-61C34CFE0F01}" dt="2025-07-17T20:13:15.588" v="2339" actId="729"/>
        <pc:sldMkLst>
          <pc:docMk/>
          <pc:sldMk cId="2685335509" sldId="261"/>
        </pc:sldMkLst>
      </pc:sldChg>
      <pc:sldChg chg="delSp modSp add del mod modShow modNotesTx">
        <pc:chgData name="Kennedy, Angela" userId="5b89d264-a2cc-46b7-aada-0eada4ba230e" providerId="ADAL" clId="{B80C822B-066B-403D-9BAD-61C34CFE0F01}" dt="2025-07-17T15:44:47.723" v="2326" actId="2696"/>
        <pc:sldMkLst>
          <pc:docMk/>
          <pc:sldMk cId="1760421104" sldId="262"/>
        </pc:sldMkLst>
      </pc:sldChg>
      <pc:sldChg chg="modSp add del mod">
        <pc:chgData name="Kennedy, Angela" userId="5b89d264-a2cc-46b7-aada-0eada4ba230e" providerId="ADAL" clId="{B80C822B-066B-403D-9BAD-61C34CFE0F01}" dt="2025-07-16T19:32:30.413" v="1102" actId="2696"/>
        <pc:sldMkLst>
          <pc:docMk/>
          <pc:sldMk cId="2928648094" sldId="263"/>
        </pc:sldMkLst>
      </pc:sldChg>
      <pc:sldChg chg="addSp modSp add mod ord modAnim">
        <pc:chgData name="Kennedy, Angela" userId="5b89d264-a2cc-46b7-aada-0eada4ba230e" providerId="ADAL" clId="{B80C822B-066B-403D-9BAD-61C34CFE0F01}" dt="2025-07-17T15:44:03.728" v="2325"/>
        <pc:sldMkLst>
          <pc:docMk/>
          <pc:sldMk cId="3908858855" sldId="263"/>
        </pc:sldMkLst>
      </pc:sldChg>
      <pc:sldChg chg="modSp add mod">
        <pc:chgData name="Kennedy, Angela" userId="5b89d264-a2cc-46b7-aada-0eada4ba230e" providerId="ADAL" clId="{B80C822B-066B-403D-9BAD-61C34CFE0F01}" dt="2025-07-17T15:28:30.738" v="2293" actId="14826"/>
        <pc:sldMkLst>
          <pc:docMk/>
          <pc:sldMk cId="1601351797" sldId="264"/>
        </pc:sldMkLst>
      </pc:sldChg>
      <pc:sldChg chg="addSp modSp add del mod">
        <pc:chgData name="Kennedy, Angela" userId="5b89d264-a2cc-46b7-aada-0eada4ba230e" providerId="ADAL" clId="{B80C822B-066B-403D-9BAD-61C34CFE0F01}" dt="2025-07-16T19:57:42.840" v="1591" actId="2696"/>
        <pc:sldMkLst>
          <pc:docMk/>
          <pc:sldMk cId="4041933511" sldId="264"/>
        </pc:sldMkLst>
      </pc:sldChg>
      <pc:sldChg chg="addSp modSp add del mod">
        <pc:chgData name="Kennedy, Angela" userId="5b89d264-a2cc-46b7-aada-0eada4ba230e" providerId="ADAL" clId="{B80C822B-066B-403D-9BAD-61C34CFE0F01}" dt="2025-07-16T20:01:34.572" v="1632" actId="2696"/>
        <pc:sldMkLst>
          <pc:docMk/>
          <pc:sldMk cId="850207281" sldId="265"/>
        </pc:sldMkLst>
      </pc:sldChg>
      <pc:sldChg chg="modSp add mod">
        <pc:chgData name="Kennedy, Angela" userId="5b89d264-a2cc-46b7-aada-0eada4ba230e" providerId="ADAL" clId="{B80C822B-066B-403D-9BAD-61C34CFE0F01}" dt="2025-07-16T20:04:59.573" v="1707" actId="14826"/>
        <pc:sldMkLst>
          <pc:docMk/>
          <pc:sldMk cId="1270732597" sldId="265"/>
        </pc:sldMkLst>
      </pc:sldChg>
      <pc:sldChg chg="add del">
        <pc:chgData name="Kennedy, Angela" userId="5b89d264-a2cc-46b7-aada-0eada4ba230e" providerId="ADAL" clId="{B80C822B-066B-403D-9BAD-61C34CFE0F01}" dt="2025-07-16T20:17:50.331" v="1758" actId="2696"/>
        <pc:sldMkLst>
          <pc:docMk/>
          <pc:sldMk cId="2293634888" sldId="266"/>
        </pc:sldMkLst>
      </pc:sldChg>
      <pc:sldChg chg="modSp add mod ord">
        <pc:chgData name="Kennedy, Angela" userId="5b89d264-a2cc-46b7-aada-0eada4ba230e" providerId="ADAL" clId="{B80C822B-066B-403D-9BAD-61C34CFE0F01}" dt="2025-07-17T15:30:52.915" v="2323" actId="20577"/>
        <pc:sldMkLst>
          <pc:docMk/>
          <pc:sldMk cId="3629155994" sldId="266"/>
        </pc:sldMkLst>
      </pc:sldChg>
      <pc:sldChg chg="modSp add del mod">
        <pc:chgData name="Kennedy, Angela" userId="5b89d264-a2cc-46b7-aada-0eada4ba230e" providerId="ADAL" clId="{B80C822B-066B-403D-9BAD-61C34CFE0F01}" dt="2025-07-16T20:07:15.222" v="1754" actId="2696"/>
        <pc:sldMkLst>
          <pc:docMk/>
          <pc:sldMk cId="3912614063" sldId="266"/>
        </pc:sldMkLst>
      </pc:sldChg>
      <pc:sldChg chg="modSp add del mod ord">
        <pc:chgData name="Kennedy, Angela" userId="5b89d264-a2cc-46b7-aada-0eada4ba230e" providerId="ADAL" clId="{B80C822B-066B-403D-9BAD-61C34CFE0F01}" dt="2025-07-16T20:03:52.243" v="1673" actId="2696"/>
        <pc:sldMkLst>
          <pc:docMk/>
          <pc:sldMk cId="3448665886" sldId="267"/>
        </pc:sldMkLst>
      </pc:sldChg>
      <pc:sldChg chg="modSp add mod">
        <pc:chgData name="Kennedy, Angela" userId="5b89d264-a2cc-46b7-aada-0eada4ba230e" providerId="ADAL" clId="{B80C822B-066B-403D-9BAD-61C34CFE0F01}" dt="2025-07-16T20:06:52.179" v="1753" actId="14826"/>
        <pc:sldMkLst>
          <pc:docMk/>
          <pc:sldMk cId="3956363851" sldId="267"/>
        </pc:sldMkLst>
      </pc:sldChg>
      <pc:sldChg chg="new del">
        <pc:chgData name="Kennedy, Angela" userId="5b89d264-a2cc-46b7-aada-0eada4ba230e" providerId="ADAL" clId="{B80C822B-066B-403D-9BAD-61C34CFE0F01}" dt="2025-07-16T20:47:30.557" v="1800" actId="2696"/>
        <pc:sldMkLst>
          <pc:docMk/>
          <pc:sldMk cId="1479810286" sldId="268"/>
        </pc:sldMkLst>
      </pc:sldChg>
      <pc:sldChg chg="modSp add del mod">
        <pc:chgData name="Kennedy, Angela" userId="5b89d264-a2cc-46b7-aada-0eada4ba230e" providerId="ADAL" clId="{B80C822B-066B-403D-9BAD-61C34CFE0F01}" dt="2025-07-16T20:18:14.261" v="1795" actId="2696"/>
        <pc:sldMkLst>
          <pc:docMk/>
          <pc:sldMk cId="3996022935" sldId="268"/>
        </pc:sldMkLst>
      </pc:sldChg>
      <pc:sldChg chg="addSp modSp add mod ord">
        <pc:chgData name="Kennedy, Angela" userId="5b89d264-a2cc-46b7-aada-0eada4ba230e" providerId="ADAL" clId="{B80C822B-066B-403D-9BAD-61C34CFE0F01}" dt="2025-07-16T21:03:17.789" v="2282"/>
        <pc:sldMkLst>
          <pc:docMk/>
          <pc:sldMk cId="1843511853" sldId="269"/>
        </pc:sldMkLst>
      </pc:sldChg>
      <pc:sldChg chg="modSp add del mod ord">
        <pc:chgData name="Kennedy, Angela" userId="5b89d264-a2cc-46b7-aada-0eada4ba230e" providerId="ADAL" clId="{B80C822B-066B-403D-9BAD-61C34CFE0F01}" dt="2025-07-16T20:05:30.886" v="1708" actId="2696"/>
        <pc:sldMkLst>
          <pc:docMk/>
          <pc:sldMk cId="1915801031" sldId="269"/>
        </pc:sldMkLst>
      </pc:sldChg>
      <pc:sldChg chg="modSp add mod ord">
        <pc:chgData name="Kennedy, Angela" userId="5b89d264-a2cc-46b7-aada-0eada4ba230e" providerId="ADAL" clId="{B80C822B-066B-403D-9BAD-61C34CFE0F01}" dt="2025-07-16T19:49:50.162" v="1542" actId="14826"/>
        <pc:sldMkLst>
          <pc:docMk/>
          <pc:sldMk cId="935987767" sldId="270"/>
        </pc:sldMkLst>
      </pc:sldChg>
      <pc:sldChg chg="modSp add mod">
        <pc:chgData name="Kennedy, Angela" userId="5b89d264-a2cc-46b7-aada-0eada4ba230e" providerId="ADAL" clId="{B80C822B-066B-403D-9BAD-61C34CFE0F01}" dt="2025-07-16T20:02:08.656" v="1636" actId="14826"/>
        <pc:sldMkLst>
          <pc:docMk/>
          <pc:sldMk cId="3235711603" sldId="271"/>
        </pc:sldMkLst>
      </pc:sldChg>
      <pc:sldChg chg="del">
        <pc:chgData name="Kennedy, Angela" userId="5b89d264-a2cc-46b7-aada-0eada4ba230e" providerId="ADAL" clId="{B80C822B-066B-403D-9BAD-61C34CFE0F01}" dt="2025-07-14T20:48:12.230" v="3" actId="2696"/>
        <pc:sldMkLst>
          <pc:docMk/>
          <pc:sldMk cId="3191277332" sldId="2147479538"/>
        </pc:sldMkLst>
      </pc:sldChg>
      <pc:sldChg chg="mod modShow">
        <pc:chgData name="Kennedy, Angela" userId="5b89d264-a2cc-46b7-aada-0eada4ba230e" providerId="ADAL" clId="{B80C822B-066B-403D-9BAD-61C34CFE0F01}" dt="2025-07-17T20:13:18.358" v="2340" actId="729"/>
        <pc:sldMkLst>
          <pc:docMk/>
          <pc:sldMk cId="2165456851" sldId="2147479545"/>
        </pc:sldMkLst>
      </pc:sldChg>
      <pc:sldChg chg="modSp mod">
        <pc:chgData name="Kennedy, Angela" userId="5b89d264-a2cc-46b7-aada-0eada4ba230e" providerId="ADAL" clId="{B80C822B-066B-403D-9BAD-61C34CFE0F01}" dt="2025-07-15T20:36:43.120" v="787" actId="20577"/>
        <pc:sldMkLst>
          <pc:docMk/>
          <pc:sldMk cId="479157511" sldId="2147483608"/>
        </pc:sldMkLst>
        <pc:spChg chg="mod">
          <ac:chgData name="Kennedy, Angela" userId="5b89d264-a2cc-46b7-aada-0eada4ba230e" providerId="ADAL" clId="{B80C822B-066B-403D-9BAD-61C34CFE0F01}" dt="2025-07-15T20:36:43.120" v="787" actId="20577"/>
          <ac:spMkLst>
            <pc:docMk/>
            <pc:sldMk cId="479157511" sldId="2147483608"/>
            <ac:spMk id="3" creationId="{9E538D8C-7CC5-99F9-DF0F-49F85C3F3DB6}"/>
          </ac:spMkLst>
        </pc:spChg>
      </pc:sldChg>
      <pc:sldChg chg="modSp mod">
        <pc:chgData name="Kennedy, Angela" userId="5b89d264-a2cc-46b7-aada-0eada4ba230e" providerId="ADAL" clId="{B80C822B-066B-403D-9BAD-61C34CFE0F01}" dt="2025-07-15T19:27:58.198" v="523" actId="1076"/>
        <pc:sldMkLst>
          <pc:docMk/>
          <pc:sldMk cId="326145690" sldId="2147483619"/>
        </pc:sldMkLst>
      </pc:sldChg>
      <pc:sldChg chg="modSp mod">
        <pc:chgData name="Kennedy, Angela" userId="5b89d264-a2cc-46b7-aada-0eada4ba230e" providerId="ADAL" clId="{B80C822B-066B-403D-9BAD-61C34CFE0F01}" dt="2025-07-17T20:13:52.786" v="2345" actId="20577"/>
        <pc:sldMkLst>
          <pc:docMk/>
          <pc:sldMk cId="1766143523" sldId="2147483621"/>
        </pc:sldMkLst>
        <pc:spChg chg="mod">
          <ac:chgData name="Kennedy, Angela" userId="5b89d264-a2cc-46b7-aada-0eada4ba230e" providerId="ADAL" clId="{B80C822B-066B-403D-9BAD-61C34CFE0F01}" dt="2025-07-14T20:49:58.688" v="122" actId="20577"/>
          <ac:spMkLst>
            <pc:docMk/>
            <pc:sldMk cId="1766143523" sldId="2147483621"/>
            <ac:spMk id="2" creationId="{9C69F29B-04ED-04FD-636F-2D83DEDF1692}"/>
          </ac:spMkLst>
        </pc:spChg>
        <pc:spChg chg="mod">
          <ac:chgData name="Kennedy, Angela" userId="5b89d264-a2cc-46b7-aada-0eada4ba230e" providerId="ADAL" clId="{B80C822B-066B-403D-9BAD-61C34CFE0F01}" dt="2025-07-17T20:13:52.786" v="2345" actId="20577"/>
          <ac:spMkLst>
            <pc:docMk/>
            <pc:sldMk cId="1766143523" sldId="2147483621"/>
            <ac:spMk id="3" creationId="{8E9D67B6-EA84-16EC-5980-84C792594137}"/>
          </ac:spMkLst>
        </pc:spChg>
        <pc:spChg chg="mod">
          <ac:chgData name="Kennedy, Angela" userId="5b89d264-a2cc-46b7-aada-0eada4ba230e" providerId="ADAL" clId="{B80C822B-066B-403D-9BAD-61C34CFE0F01}" dt="2025-07-14T20:50:18.141" v="149" actId="1076"/>
          <ac:spMkLst>
            <pc:docMk/>
            <pc:sldMk cId="1766143523" sldId="2147483621"/>
            <ac:spMk id="5" creationId="{E9A3C0F5-D5BC-CF40-8EF2-93D8535CDC02}"/>
          </ac:spMkLst>
        </pc:spChg>
      </pc:sldChg>
      <pc:sldChg chg="del ord">
        <pc:chgData name="Kennedy, Angela" userId="5b89d264-a2cc-46b7-aada-0eada4ba230e" providerId="ADAL" clId="{B80C822B-066B-403D-9BAD-61C34CFE0F01}" dt="2025-07-17T19:32:07.226" v="2328"/>
        <pc:sldMkLst>
          <pc:docMk/>
          <pc:sldMk cId="3290152741" sldId="2147483623"/>
        </pc:sldMkLst>
      </pc:sldChg>
      <pc:sldChg chg="mod modShow">
        <pc:chgData name="Kennedy, Angela" userId="5b89d264-a2cc-46b7-aada-0eada4ba230e" providerId="ADAL" clId="{B80C822B-066B-403D-9BAD-61C34CFE0F01}" dt="2025-07-17T20:13:24.620" v="2342" actId="729"/>
        <pc:sldMkLst>
          <pc:docMk/>
          <pc:sldMk cId="1540046590" sldId="2147483625"/>
        </pc:sldMkLst>
      </pc:sldChg>
      <pc:sldChg chg="mod modShow">
        <pc:chgData name="Kennedy, Angela" userId="5b89d264-a2cc-46b7-aada-0eada4ba230e" providerId="ADAL" clId="{B80C822B-066B-403D-9BAD-61C34CFE0F01}" dt="2025-07-17T20:13:22.413" v="2341" actId="729"/>
        <pc:sldMkLst>
          <pc:docMk/>
          <pc:sldMk cId="1367406094" sldId="2147483626"/>
        </pc:sldMkLst>
      </pc:sldChg>
      <pc:sldChg chg="mod modShow">
        <pc:chgData name="Kennedy, Angela" userId="5b89d264-a2cc-46b7-aada-0eada4ba230e" providerId="ADAL" clId="{B80C822B-066B-403D-9BAD-61C34CFE0F01}" dt="2025-07-17T20:13:28.558" v="2343" actId="729"/>
        <pc:sldMkLst>
          <pc:docMk/>
          <pc:sldMk cId="4235182836" sldId="2147483627"/>
        </pc:sldMkLst>
      </pc:sldChg>
      <pc:sldChg chg="modSp mod">
        <pc:chgData name="Kennedy, Angela" userId="5b89d264-a2cc-46b7-aada-0eada4ba230e" providerId="ADAL" clId="{B80C822B-066B-403D-9BAD-61C34CFE0F01}" dt="2025-07-14T20:50:33.834" v="151" actId="20577"/>
        <pc:sldMkLst>
          <pc:docMk/>
          <pc:sldMk cId="3925304828" sldId="2147483637"/>
        </pc:sldMkLst>
        <pc:spChg chg="mod">
          <ac:chgData name="Kennedy, Angela" userId="5b89d264-a2cc-46b7-aada-0eada4ba230e" providerId="ADAL" clId="{B80C822B-066B-403D-9BAD-61C34CFE0F01}" dt="2025-07-14T20:50:33.834" v="151" actId="20577"/>
          <ac:spMkLst>
            <pc:docMk/>
            <pc:sldMk cId="3925304828" sldId="2147483637"/>
            <ac:spMk id="5" creationId="{E29EAA98-2798-DBEB-7840-3C580E2CA7EE}"/>
          </ac:spMkLst>
        </pc:spChg>
      </pc:sldChg>
      <pc:sldChg chg="del">
        <pc:chgData name="Kennedy, Angela" userId="5b89d264-a2cc-46b7-aada-0eada4ba230e" providerId="ADAL" clId="{B80C822B-066B-403D-9BAD-61C34CFE0F01}" dt="2025-07-14T20:56:06.918" v="279" actId="2696"/>
        <pc:sldMkLst>
          <pc:docMk/>
          <pc:sldMk cId="3729421629" sldId="2147483638"/>
        </pc:sldMkLst>
      </pc:sldChg>
      <pc:sldChg chg="modSp mod modNotesTx">
        <pc:chgData name="Kennedy, Angela" userId="5b89d264-a2cc-46b7-aada-0eada4ba230e" providerId="ADAL" clId="{B80C822B-066B-403D-9BAD-61C34CFE0F01}" dt="2025-07-16T19:44:16.459" v="1455" actId="20577"/>
        <pc:sldMkLst>
          <pc:docMk/>
          <pc:sldMk cId="2182483675" sldId="2147483641"/>
        </pc:sldMkLst>
      </pc:sldChg>
      <pc:sldChg chg="del">
        <pc:chgData name="Kennedy, Angela" userId="5b89d264-a2cc-46b7-aada-0eada4ba230e" providerId="ADAL" clId="{B80C822B-066B-403D-9BAD-61C34CFE0F01}" dt="2025-07-14T20:56:03.603" v="278" actId="2696"/>
        <pc:sldMkLst>
          <pc:docMk/>
          <pc:sldMk cId="2137094509" sldId="2147483642"/>
        </pc:sldMkLst>
      </pc:sldChg>
      <pc:sldChg chg="del">
        <pc:chgData name="Kennedy, Angela" userId="5b89d264-a2cc-46b7-aada-0eada4ba230e" providerId="ADAL" clId="{B80C822B-066B-403D-9BAD-61C34CFE0F01}" dt="2025-07-15T20:37:21.158" v="791" actId="2696"/>
        <pc:sldMkLst>
          <pc:docMk/>
          <pc:sldMk cId="1944063316" sldId="2147483643"/>
        </pc:sldMkLst>
      </pc:sldChg>
      <pc:sldChg chg="del">
        <pc:chgData name="Kennedy, Angela" userId="5b89d264-a2cc-46b7-aada-0eada4ba230e" providerId="ADAL" clId="{B80C822B-066B-403D-9BAD-61C34CFE0F01}" dt="2025-07-15T20:37:21.158" v="791" actId="2696"/>
        <pc:sldMkLst>
          <pc:docMk/>
          <pc:sldMk cId="3139124041" sldId="2147483644"/>
        </pc:sldMkLst>
      </pc:sldChg>
      <pc:sldChg chg="modSp del mod">
        <pc:chgData name="Kennedy, Angela" userId="5b89d264-a2cc-46b7-aada-0eada4ba230e" providerId="ADAL" clId="{B80C822B-066B-403D-9BAD-61C34CFE0F01}" dt="2025-07-15T20:37:21.158" v="791" actId="2696"/>
        <pc:sldMkLst>
          <pc:docMk/>
          <pc:sldMk cId="3076030685" sldId="2147483645"/>
        </pc:sldMkLst>
      </pc:sldChg>
      <pc:sldChg chg="del">
        <pc:chgData name="Kennedy, Angela" userId="5b89d264-a2cc-46b7-aada-0eada4ba230e" providerId="ADAL" clId="{B80C822B-066B-403D-9BAD-61C34CFE0F01}" dt="2025-07-15T20:37:21.158" v="791" actId="2696"/>
        <pc:sldMkLst>
          <pc:docMk/>
          <pc:sldMk cId="511564895" sldId="2147483646"/>
        </pc:sldMkLst>
      </pc:sldChg>
    </pc:docChg>
  </pc:docChgLst>
  <pc:docChgLst>
    <pc:chgData name="Vise, Deanna" userId="S::vise@merck.com::52c3e7ab-d029-4f7b-acad-21b90356692f" providerId="AD" clId="Web-{F3555A1F-19B3-A96C-5801-8DD180D67A08}"/>
    <pc:docChg chg="modSld">
      <pc:chgData name="Vise, Deanna" userId="S::vise@merck.com::52c3e7ab-d029-4f7b-acad-21b90356692f" providerId="AD" clId="Web-{F3555A1F-19B3-A96C-5801-8DD180D67A08}" dt="2025-07-17T14:37:49.778" v="41" actId="20577"/>
      <pc:docMkLst>
        <pc:docMk/>
      </pc:docMkLst>
      <pc:sldChg chg="modSp">
        <pc:chgData name="Vise, Deanna" userId="S::vise@merck.com::52c3e7ab-d029-4f7b-acad-21b90356692f" providerId="AD" clId="Web-{F3555A1F-19B3-A96C-5801-8DD180D67A08}" dt="2025-07-17T14:37:49.778" v="41" actId="20577"/>
        <pc:sldMkLst>
          <pc:docMk/>
          <pc:sldMk cId="1843511853" sldId="269"/>
        </pc:sldMkLst>
      </pc:sldChg>
    </pc:docChg>
  </pc:docChgLst>
  <pc:docChgLst>
    <pc:chgData name="Kennedy, Angela" userId="5b89d264-a2cc-46b7-aada-0eada4ba230e" providerId="ADAL" clId="{904954B2-7E15-4084-B338-DDA7D567395C}"/>
    <pc:docChg chg="undo custSel addSld delSld modSld sldOrd delMainMaster modSection">
      <pc:chgData name="Kennedy, Angela" userId="5b89d264-a2cc-46b7-aada-0eada4ba230e" providerId="ADAL" clId="{904954B2-7E15-4084-B338-DDA7D567395C}" dt="2025-08-09T01:13:35.814" v="16657" actId="20577"/>
      <pc:docMkLst>
        <pc:docMk/>
      </pc:docMkLst>
      <pc:sldChg chg="addSp delSp modSp mod modNotesTx">
        <pc:chgData name="Kennedy, Angela" userId="5b89d264-a2cc-46b7-aada-0eada4ba230e" providerId="ADAL" clId="{904954B2-7E15-4084-B338-DDA7D567395C}" dt="2025-08-08T15:04:15.938" v="15488" actId="20577"/>
        <pc:sldMkLst>
          <pc:docMk/>
          <pc:sldMk cId="1144470628" sldId="256"/>
        </pc:sldMkLst>
        <pc:spChg chg="mod">
          <ac:chgData name="Kennedy, Angela" userId="5b89d264-a2cc-46b7-aada-0eada4ba230e" providerId="ADAL" clId="{904954B2-7E15-4084-B338-DDA7D567395C}" dt="2025-08-06T17:51:08.197" v="12269" actId="20577"/>
          <ac:spMkLst>
            <pc:docMk/>
            <pc:sldMk cId="1144470628" sldId="256"/>
            <ac:spMk id="7" creationId="{C6C6D80E-74B5-28C0-68BF-208732E87B40}"/>
          </ac:spMkLst>
        </pc:spChg>
        <pc:picChg chg="add mod">
          <ac:chgData name="Kennedy, Angela" userId="5b89d264-a2cc-46b7-aada-0eada4ba230e" providerId="ADAL" clId="{904954B2-7E15-4084-B338-DDA7D567395C}" dt="2025-08-06T17:44:50.615" v="11840" actId="1076"/>
          <ac:picMkLst>
            <pc:docMk/>
            <pc:sldMk cId="1144470628" sldId="256"/>
            <ac:picMk id="9" creationId="{FEAC075B-ADF6-8978-28FB-5EF825BE58FA}"/>
          </ac:picMkLst>
        </pc:picChg>
      </pc:sldChg>
      <pc:sldChg chg="del">
        <pc:chgData name="Kennedy, Angela" userId="5b89d264-a2cc-46b7-aada-0eada4ba230e" providerId="ADAL" clId="{904954B2-7E15-4084-B338-DDA7D567395C}" dt="2025-08-06T17:42:21.638" v="11805" actId="2696"/>
        <pc:sldMkLst>
          <pc:docMk/>
          <pc:sldMk cId="3959582387" sldId="256"/>
        </pc:sldMkLst>
      </pc:sldChg>
      <pc:sldChg chg="modSp add mod">
        <pc:chgData name="Kennedy, Angela" userId="5b89d264-a2cc-46b7-aada-0eada4ba230e" providerId="ADAL" clId="{904954B2-7E15-4084-B338-DDA7D567395C}" dt="2025-07-31T20:16:56.846" v="428" actId="14100"/>
        <pc:sldMkLst>
          <pc:docMk/>
          <pc:sldMk cId="2582169270" sldId="258"/>
        </pc:sldMkLst>
        <pc:spChg chg="mod">
          <ac:chgData name="Kennedy, Angela" userId="5b89d264-a2cc-46b7-aada-0eada4ba230e" providerId="ADAL" clId="{904954B2-7E15-4084-B338-DDA7D567395C}" dt="2025-07-31T20:16:56.846" v="428" actId="14100"/>
          <ac:spMkLst>
            <pc:docMk/>
            <pc:sldMk cId="2582169270" sldId="258"/>
            <ac:spMk id="2" creationId="{A4C0863D-59EA-56AB-C2FD-DF82F79CA4B0}"/>
          </ac:spMkLst>
        </pc:spChg>
      </pc:sldChg>
      <pc:sldChg chg="modNotesTx">
        <pc:chgData name="Kennedy, Angela" userId="5b89d264-a2cc-46b7-aada-0eada4ba230e" providerId="ADAL" clId="{904954B2-7E15-4084-B338-DDA7D567395C}" dt="2025-08-09T01:07:42.153" v="15794" actId="20577"/>
        <pc:sldMkLst>
          <pc:docMk/>
          <pc:sldMk cId="2989339735" sldId="259"/>
        </pc:sldMkLst>
      </pc:sldChg>
      <pc:sldChg chg="addSp delSp modSp new del mod modClrScheme chgLayout modNotesTx">
        <pc:chgData name="Kennedy, Angela" userId="5b89d264-a2cc-46b7-aada-0eada4ba230e" providerId="ADAL" clId="{904954B2-7E15-4084-B338-DDA7D567395C}" dt="2025-08-05T17:29:27.586" v="1992" actId="2696"/>
        <pc:sldMkLst>
          <pc:docMk/>
          <pc:sldMk cId="4036683409" sldId="259"/>
        </pc:sldMkLst>
      </pc:sldChg>
      <pc:sldChg chg="modSp mod">
        <pc:chgData name="Kennedy, Angela" userId="5b89d264-a2cc-46b7-aada-0eada4ba230e" providerId="ADAL" clId="{904954B2-7E15-4084-B338-DDA7D567395C}" dt="2025-07-31T20:16:27.529" v="425"/>
        <pc:sldMkLst>
          <pc:docMk/>
          <pc:sldMk cId="2685335509" sldId="261"/>
        </pc:sldMkLst>
        <pc:spChg chg="mod">
          <ac:chgData name="Kennedy, Angela" userId="5b89d264-a2cc-46b7-aada-0eada4ba230e" providerId="ADAL" clId="{904954B2-7E15-4084-B338-DDA7D567395C}" dt="2025-07-31T20:16:27.529" v="425"/>
          <ac:spMkLst>
            <pc:docMk/>
            <pc:sldMk cId="2685335509" sldId="261"/>
            <ac:spMk id="2" creationId="{E9A4B4D0-49B8-7D12-7D6F-14066761A0ED}"/>
          </ac:spMkLst>
        </pc:spChg>
      </pc:sldChg>
      <pc:sldChg chg="add del ord">
        <pc:chgData name="Kennedy, Angela" userId="5b89d264-a2cc-46b7-aada-0eada4ba230e" providerId="ADAL" clId="{904954B2-7E15-4084-B338-DDA7D567395C}" dt="2025-08-07T15:26:14.226" v="14774" actId="2696"/>
        <pc:sldMkLst>
          <pc:docMk/>
          <pc:sldMk cId="474307794" sldId="262"/>
        </pc:sldMkLst>
      </pc:sldChg>
      <pc:sldChg chg="modSp add del mod modNotesTx">
        <pc:chgData name="Kennedy, Angela" userId="5b89d264-a2cc-46b7-aada-0eada4ba230e" providerId="ADAL" clId="{904954B2-7E15-4084-B338-DDA7D567395C}" dt="2025-08-05T18:43:11.914" v="6964" actId="2696"/>
        <pc:sldMkLst>
          <pc:docMk/>
          <pc:sldMk cId="2380717290" sldId="262"/>
        </pc:sldMkLst>
      </pc:sldChg>
      <pc:sldChg chg="new del">
        <pc:chgData name="Kennedy, Angela" userId="5b89d264-a2cc-46b7-aada-0eada4ba230e" providerId="ADAL" clId="{904954B2-7E15-4084-B338-DDA7D567395C}" dt="2025-08-06T19:09:34.960" v="13948" actId="680"/>
        <pc:sldMkLst>
          <pc:docMk/>
          <pc:sldMk cId="2887737690" sldId="262"/>
        </pc:sldMkLst>
      </pc:sldChg>
      <pc:sldChg chg="addSp delSp modSp del mod">
        <pc:chgData name="Kennedy, Angela" userId="5b89d264-a2cc-46b7-aada-0eada4ba230e" providerId="ADAL" clId="{904954B2-7E15-4084-B338-DDA7D567395C}" dt="2025-08-06T17:42:37.209" v="11807" actId="2696"/>
        <pc:sldMkLst>
          <pc:docMk/>
          <pc:sldMk cId="3042107927" sldId="262"/>
        </pc:sldMkLst>
      </pc:sldChg>
      <pc:sldChg chg="modSp add del mod modNotesTx">
        <pc:chgData name="Kennedy, Angela" userId="5b89d264-a2cc-46b7-aada-0eada4ba230e" providerId="ADAL" clId="{904954B2-7E15-4084-B338-DDA7D567395C}" dt="2025-08-06T17:35:34.722" v="10514" actId="2696"/>
        <pc:sldMkLst>
          <pc:docMk/>
          <pc:sldMk cId="3815263391" sldId="262"/>
        </pc:sldMkLst>
      </pc:sldChg>
      <pc:sldChg chg="add modNotesTx">
        <pc:chgData name="Kennedy, Angela" userId="5b89d264-a2cc-46b7-aada-0eada4ba230e" providerId="ADAL" clId="{904954B2-7E15-4084-B338-DDA7D567395C}" dt="2025-08-09T01:03:45.757" v="15499" actId="20577"/>
        <pc:sldMkLst>
          <pc:docMk/>
          <pc:sldMk cId="3192650608" sldId="263"/>
        </pc:sldMkLst>
      </pc:sldChg>
      <pc:sldChg chg="modSp add del mod">
        <pc:chgData name="Kennedy, Angela" userId="5b89d264-a2cc-46b7-aada-0eada4ba230e" providerId="ADAL" clId="{904954B2-7E15-4084-B338-DDA7D567395C}" dt="2025-08-05T18:43:08.869" v="6963" actId="2696"/>
        <pc:sldMkLst>
          <pc:docMk/>
          <pc:sldMk cId="481137037" sldId="264"/>
        </pc:sldMkLst>
      </pc:sldChg>
      <pc:sldChg chg="addSp delSp modSp mod">
        <pc:chgData name="Kennedy, Angela" userId="5b89d264-a2cc-46b7-aada-0eada4ba230e" providerId="ADAL" clId="{904954B2-7E15-4084-B338-DDA7D567395C}" dt="2025-08-07T15:26:48.151" v="14775" actId="20577"/>
        <pc:sldMkLst>
          <pc:docMk/>
          <pc:sldMk cId="1555986910" sldId="264"/>
        </pc:sldMkLst>
        <pc:spChg chg="mod">
          <ac:chgData name="Kennedy, Angela" userId="5b89d264-a2cc-46b7-aada-0eada4ba230e" providerId="ADAL" clId="{904954B2-7E15-4084-B338-DDA7D567395C}" dt="2025-08-07T15:25:58.598" v="14769" actId="20577"/>
          <ac:spMkLst>
            <pc:docMk/>
            <pc:sldMk cId="1555986910" sldId="264"/>
            <ac:spMk id="7" creationId="{877F5C34-18B3-E63C-EBE5-235EE6194007}"/>
          </ac:spMkLst>
        </pc:spChg>
        <pc:spChg chg="mod">
          <ac:chgData name="Kennedy, Angela" userId="5b89d264-a2cc-46b7-aada-0eada4ba230e" providerId="ADAL" clId="{904954B2-7E15-4084-B338-DDA7D567395C}" dt="2025-08-07T15:26:48.151" v="14775" actId="20577"/>
          <ac:spMkLst>
            <pc:docMk/>
            <pc:sldMk cId="1555986910" sldId="264"/>
            <ac:spMk id="14" creationId="{793F0DF9-C8D1-1514-0C51-B320F7FE2F06}"/>
          </ac:spMkLst>
        </pc:spChg>
        <pc:picChg chg="add mod">
          <ac:chgData name="Kennedy, Angela" userId="5b89d264-a2cc-46b7-aada-0eada4ba230e" providerId="ADAL" clId="{904954B2-7E15-4084-B338-DDA7D567395C}" dt="2025-08-07T15:26:11.144" v="14773" actId="1076"/>
          <ac:picMkLst>
            <pc:docMk/>
            <pc:sldMk cId="1555986910" sldId="264"/>
            <ac:picMk id="2" creationId="{D8A6F91F-67C6-5303-2F78-FA12B7BEAD06}"/>
          </ac:picMkLst>
        </pc:picChg>
      </pc:sldChg>
      <pc:sldChg chg="add del ord">
        <pc:chgData name="Kennedy, Angela" userId="5b89d264-a2cc-46b7-aada-0eada4ba230e" providerId="ADAL" clId="{904954B2-7E15-4084-B338-DDA7D567395C}" dt="2025-08-05T17:43:15.678" v="3442" actId="2696"/>
        <pc:sldMkLst>
          <pc:docMk/>
          <pc:sldMk cId="143127908" sldId="265"/>
        </pc:sldMkLst>
      </pc:sldChg>
      <pc:sldChg chg="modSp add mod ord modNotesTx">
        <pc:chgData name="Kennedy, Angela" userId="5b89d264-a2cc-46b7-aada-0eada4ba230e" providerId="ADAL" clId="{904954B2-7E15-4084-B338-DDA7D567395C}" dt="2025-08-09T01:09:43.351" v="16105" actId="113"/>
        <pc:sldMkLst>
          <pc:docMk/>
          <pc:sldMk cId="3981199954" sldId="265"/>
        </pc:sldMkLst>
        <pc:spChg chg="mod">
          <ac:chgData name="Kennedy, Angela" userId="5b89d264-a2cc-46b7-aada-0eada4ba230e" providerId="ADAL" clId="{904954B2-7E15-4084-B338-DDA7D567395C}" dt="2025-08-05T17:59:03.626" v="4878" actId="20577"/>
          <ac:spMkLst>
            <pc:docMk/>
            <pc:sldMk cId="3981199954" sldId="265"/>
            <ac:spMk id="2" creationId="{E6F95496-6AB4-0B74-379D-4B0F1D32F6DE}"/>
          </ac:spMkLst>
        </pc:spChg>
      </pc:sldChg>
      <pc:sldChg chg="addSp delSp modSp mod">
        <pc:chgData name="Kennedy, Angela" userId="5b89d264-a2cc-46b7-aada-0eada4ba230e" providerId="ADAL" clId="{904954B2-7E15-4084-B338-DDA7D567395C}" dt="2025-08-06T18:20:38.304" v="12494" actId="1076"/>
        <pc:sldMkLst>
          <pc:docMk/>
          <pc:sldMk cId="3959971613" sldId="266"/>
        </pc:sldMkLst>
        <pc:spChg chg="add mod">
          <ac:chgData name="Kennedy, Angela" userId="5b89d264-a2cc-46b7-aada-0eada4ba230e" providerId="ADAL" clId="{904954B2-7E15-4084-B338-DDA7D567395C}" dt="2025-08-06T18:20:29.261" v="12492" actId="164"/>
          <ac:spMkLst>
            <pc:docMk/>
            <pc:sldMk cId="3959971613" sldId="266"/>
            <ac:spMk id="6" creationId="{9E12DC18-2934-4791-F516-F4B0B7BB2477}"/>
          </ac:spMkLst>
        </pc:spChg>
        <pc:spChg chg="add mod">
          <ac:chgData name="Kennedy, Angela" userId="5b89d264-a2cc-46b7-aada-0eada4ba230e" providerId="ADAL" clId="{904954B2-7E15-4084-B338-DDA7D567395C}" dt="2025-08-06T18:20:29.261" v="12492" actId="164"/>
          <ac:spMkLst>
            <pc:docMk/>
            <pc:sldMk cId="3959971613" sldId="266"/>
            <ac:spMk id="7" creationId="{6A1001FA-A895-4C14-20B8-C888894E2C1D}"/>
          </ac:spMkLst>
        </pc:spChg>
        <pc:spChg chg="mod">
          <ac:chgData name="Kennedy, Angela" userId="5b89d264-a2cc-46b7-aada-0eada4ba230e" providerId="ADAL" clId="{904954B2-7E15-4084-B338-DDA7D567395C}" dt="2025-08-06T17:46:26.113" v="11856" actId="20577"/>
          <ac:spMkLst>
            <pc:docMk/>
            <pc:sldMk cId="3959971613" sldId="266"/>
            <ac:spMk id="13" creationId="{C7988246-3A7E-30EF-FB3B-4556AD80FE7A}"/>
          </ac:spMkLst>
        </pc:spChg>
        <pc:spChg chg="mod">
          <ac:chgData name="Kennedy, Angela" userId="5b89d264-a2cc-46b7-aada-0eada4ba230e" providerId="ADAL" clId="{904954B2-7E15-4084-B338-DDA7D567395C}" dt="2025-08-06T17:46:55.923" v="11865" actId="20577"/>
          <ac:spMkLst>
            <pc:docMk/>
            <pc:sldMk cId="3959971613" sldId="266"/>
            <ac:spMk id="14" creationId="{B202EBF6-6CF8-93A6-5930-9608F96C7559}"/>
          </ac:spMkLst>
        </pc:spChg>
        <pc:grpChg chg="add mod">
          <ac:chgData name="Kennedy, Angela" userId="5b89d264-a2cc-46b7-aada-0eada4ba230e" providerId="ADAL" clId="{904954B2-7E15-4084-B338-DDA7D567395C}" dt="2025-08-06T18:20:38.304" v="12494" actId="1076"/>
          <ac:grpSpMkLst>
            <pc:docMk/>
            <pc:sldMk cId="3959971613" sldId="266"/>
            <ac:grpSpMk id="8" creationId="{D311F95B-3FB3-9322-5944-7A12410C47A4}"/>
          </ac:grpSpMkLst>
        </pc:grpChg>
      </pc:sldChg>
      <pc:sldChg chg="modNotesTx">
        <pc:chgData name="Kennedy, Angela" userId="5b89d264-a2cc-46b7-aada-0eada4ba230e" providerId="ADAL" clId="{904954B2-7E15-4084-B338-DDA7D567395C}" dt="2025-08-08T15:00:48.600" v="15396" actId="20577"/>
        <pc:sldMkLst>
          <pc:docMk/>
          <pc:sldMk cId="2045912336" sldId="273"/>
        </pc:sldMkLst>
      </pc:sldChg>
      <pc:sldChg chg="addSp modSp mod ord modAnim modNotesTx">
        <pc:chgData name="Kennedy, Angela" userId="5b89d264-a2cc-46b7-aada-0eada4ba230e" providerId="ADAL" clId="{904954B2-7E15-4084-B338-DDA7D567395C}" dt="2025-08-09T01:11:09.461" v="16414" actId="20577"/>
        <pc:sldMkLst>
          <pc:docMk/>
          <pc:sldMk cId="3723024709" sldId="286"/>
        </pc:sldMkLst>
        <pc:picChg chg="add mod">
          <ac:chgData name="Kennedy, Angela" userId="5b89d264-a2cc-46b7-aada-0eada4ba230e" providerId="ADAL" clId="{904954B2-7E15-4084-B338-DDA7D567395C}" dt="2025-08-05T17:57:50.904" v="4865" actId="1076"/>
          <ac:picMkLst>
            <pc:docMk/>
            <pc:sldMk cId="3723024709" sldId="286"/>
            <ac:picMk id="7" creationId="{CB7EA0E8-5B68-48EE-DBF6-169B15B2CD06}"/>
          </ac:picMkLst>
        </pc:picChg>
      </pc:sldChg>
      <pc:sldChg chg="modNotesTx">
        <pc:chgData name="Kennedy, Angela" userId="5b89d264-a2cc-46b7-aada-0eada4ba230e" providerId="ADAL" clId="{904954B2-7E15-4084-B338-DDA7D567395C}" dt="2025-08-09T01:13:16" v="16649" actId="20577"/>
        <pc:sldMkLst>
          <pc:docMk/>
          <pc:sldMk cId="411028776" sldId="297"/>
        </pc:sldMkLst>
      </pc:sldChg>
      <pc:sldChg chg="modNotesTx">
        <pc:chgData name="Kennedy, Angela" userId="5b89d264-a2cc-46b7-aada-0eada4ba230e" providerId="ADAL" clId="{904954B2-7E15-4084-B338-DDA7D567395C}" dt="2025-08-09T01:13:35.814" v="16657" actId="20577"/>
        <pc:sldMkLst>
          <pc:docMk/>
          <pc:sldMk cId="1129954930" sldId="302"/>
        </pc:sldMkLst>
      </pc:sldChg>
      <pc:sldChg chg="del">
        <pc:chgData name="Kennedy, Angela" userId="5b89d264-a2cc-46b7-aada-0eada4ba230e" providerId="ADAL" clId="{904954B2-7E15-4084-B338-DDA7D567395C}" dt="2025-07-31T20:16:11.153" v="424" actId="2696"/>
        <pc:sldMkLst>
          <pc:docMk/>
          <pc:sldMk cId="3836718377" sldId="689"/>
        </pc:sldMkLst>
      </pc:sldChg>
      <pc:sldChg chg="modSp modNotesTx">
        <pc:chgData name="Kennedy, Angela" userId="5b89d264-a2cc-46b7-aada-0eada4ba230e" providerId="ADAL" clId="{904954B2-7E15-4084-B338-DDA7D567395C}" dt="2025-08-09T01:12:51.264" v="16638" actId="20577"/>
        <pc:sldMkLst>
          <pc:docMk/>
          <pc:sldMk cId="2758508772" sldId="5431"/>
        </pc:sldMkLst>
        <pc:spChg chg="mod">
          <ac:chgData name="Kennedy, Angela" userId="5b89d264-a2cc-46b7-aada-0eada4ba230e" providerId="ADAL" clId="{904954B2-7E15-4084-B338-DDA7D567395C}" dt="2025-08-05T18:03:43.819" v="5404"/>
          <ac:spMkLst>
            <pc:docMk/>
            <pc:sldMk cId="2758508772" sldId="5431"/>
            <ac:spMk id="2" creationId="{8877A230-A06C-ED74-2CF3-FB06622EF7B1}"/>
          </ac:spMkLst>
        </pc:spChg>
      </pc:sldChg>
      <pc:sldChg chg="modSp mod modNotesTx">
        <pc:chgData name="Kennedy, Angela" userId="5b89d264-a2cc-46b7-aada-0eada4ba230e" providerId="ADAL" clId="{904954B2-7E15-4084-B338-DDA7D567395C}" dt="2025-08-08T15:03:46.493" v="15428" actId="20577"/>
        <pc:sldMkLst>
          <pc:docMk/>
          <pc:sldMk cId="3456096301" sldId="5434"/>
        </pc:sldMkLst>
        <pc:spChg chg="mod">
          <ac:chgData name="Kennedy, Angela" userId="5b89d264-a2cc-46b7-aada-0eada4ba230e" providerId="ADAL" clId="{904954B2-7E15-4084-B338-DDA7D567395C}" dt="2025-08-06T17:40:26.218" v="11580" actId="207"/>
          <ac:spMkLst>
            <pc:docMk/>
            <pc:sldMk cId="3456096301" sldId="5434"/>
            <ac:spMk id="3" creationId="{5C5CE828-A6EF-471D-2BF4-574AD224E9DB}"/>
          </ac:spMkLst>
        </pc:spChg>
      </pc:sldChg>
      <pc:sldChg chg="del">
        <pc:chgData name="Kennedy, Angela" userId="5b89d264-a2cc-46b7-aada-0eada4ba230e" providerId="ADAL" clId="{904954B2-7E15-4084-B338-DDA7D567395C}" dt="2025-07-31T20:16:11.153" v="424" actId="2696"/>
        <pc:sldMkLst>
          <pc:docMk/>
          <pc:sldMk cId="3426173125" sldId="14083"/>
        </pc:sldMkLst>
      </pc:sldChg>
      <pc:sldChg chg="del">
        <pc:chgData name="Kennedy, Angela" userId="5b89d264-a2cc-46b7-aada-0eada4ba230e" providerId="ADAL" clId="{904954B2-7E15-4084-B338-DDA7D567395C}" dt="2025-07-31T20:16:11.153" v="424" actId="2696"/>
        <pc:sldMkLst>
          <pc:docMk/>
          <pc:sldMk cId="609547735" sldId="2147478100"/>
        </pc:sldMkLst>
      </pc:sldChg>
      <pc:sldChg chg="del">
        <pc:chgData name="Kennedy, Angela" userId="5b89d264-a2cc-46b7-aada-0eada4ba230e" providerId="ADAL" clId="{904954B2-7E15-4084-B338-DDA7D567395C}" dt="2025-07-31T20:16:11.153" v="424" actId="2696"/>
        <pc:sldMkLst>
          <pc:docMk/>
          <pc:sldMk cId="228874729" sldId="2147482889"/>
        </pc:sldMkLst>
      </pc:sldChg>
      <pc:sldChg chg="del">
        <pc:chgData name="Kennedy, Angela" userId="5b89d264-a2cc-46b7-aada-0eada4ba230e" providerId="ADAL" clId="{904954B2-7E15-4084-B338-DDA7D567395C}" dt="2025-07-31T20:16:11.153" v="424" actId="2696"/>
        <pc:sldMkLst>
          <pc:docMk/>
          <pc:sldMk cId="1360168756" sldId="2147482892"/>
        </pc:sldMkLst>
      </pc:sldChg>
      <pc:sldChg chg="del">
        <pc:chgData name="Kennedy, Angela" userId="5b89d264-a2cc-46b7-aada-0eada4ba230e" providerId="ADAL" clId="{904954B2-7E15-4084-B338-DDA7D567395C}" dt="2025-07-31T20:16:11.153" v="424" actId="2696"/>
        <pc:sldMkLst>
          <pc:docMk/>
          <pc:sldMk cId="4146937854" sldId="2147482893"/>
        </pc:sldMkLst>
      </pc:sldChg>
      <pc:sldChg chg="del">
        <pc:chgData name="Kennedy, Angela" userId="5b89d264-a2cc-46b7-aada-0eada4ba230e" providerId="ADAL" clId="{904954B2-7E15-4084-B338-DDA7D567395C}" dt="2025-07-31T20:16:11.153" v="424" actId="2696"/>
        <pc:sldMkLst>
          <pc:docMk/>
          <pc:sldMk cId="325323236" sldId="2147482894"/>
        </pc:sldMkLst>
      </pc:sldChg>
      <pc:sldChg chg="del">
        <pc:chgData name="Kennedy, Angela" userId="5b89d264-a2cc-46b7-aada-0eada4ba230e" providerId="ADAL" clId="{904954B2-7E15-4084-B338-DDA7D567395C}" dt="2025-07-31T20:16:11.153" v="424" actId="2696"/>
        <pc:sldMkLst>
          <pc:docMk/>
          <pc:sldMk cId="2058742620" sldId="2147482895"/>
        </pc:sldMkLst>
      </pc:sldChg>
      <pc:sldChg chg="del">
        <pc:chgData name="Kennedy, Angela" userId="5b89d264-a2cc-46b7-aada-0eada4ba230e" providerId="ADAL" clId="{904954B2-7E15-4084-B338-DDA7D567395C}" dt="2025-07-31T20:16:11.153" v="424" actId="2696"/>
        <pc:sldMkLst>
          <pc:docMk/>
          <pc:sldMk cId="4008084332" sldId="2147482896"/>
        </pc:sldMkLst>
      </pc:sldChg>
      <pc:sldChg chg="del">
        <pc:chgData name="Kennedy, Angela" userId="5b89d264-a2cc-46b7-aada-0eada4ba230e" providerId="ADAL" clId="{904954B2-7E15-4084-B338-DDA7D567395C}" dt="2025-07-31T20:16:11.153" v="424" actId="2696"/>
        <pc:sldMkLst>
          <pc:docMk/>
          <pc:sldMk cId="4159268051" sldId="2147482906"/>
        </pc:sldMkLst>
      </pc:sldChg>
      <pc:sldChg chg="del">
        <pc:chgData name="Kennedy, Angela" userId="5b89d264-a2cc-46b7-aada-0eada4ba230e" providerId="ADAL" clId="{904954B2-7E15-4084-B338-DDA7D567395C}" dt="2025-07-31T20:16:11.153" v="424" actId="2696"/>
        <pc:sldMkLst>
          <pc:docMk/>
          <pc:sldMk cId="1580769117" sldId="2147482907"/>
        </pc:sldMkLst>
      </pc:sldChg>
      <pc:sldChg chg="modSp mod modNotesTx">
        <pc:chgData name="Kennedy, Angela" userId="5b89d264-a2cc-46b7-aada-0eada4ba230e" providerId="ADAL" clId="{904954B2-7E15-4084-B338-DDA7D567395C}" dt="2025-08-07T20:19:02.279" v="15216" actId="1076"/>
        <pc:sldMkLst>
          <pc:docMk/>
          <pc:sldMk cId="479157511" sldId="2147483608"/>
        </pc:sldMkLst>
        <pc:spChg chg="mod">
          <ac:chgData name="Kennedy, Angela" userId="5b89d264-a2cc-46b7-aada-0eada4ba230e" providerId="ADAL" clId="{904954B2-7E15-4084-B338-DDA7D567395C}" dt="2025-08-07T20:19:02.279" v="15216" actId="1076"/>
          <ac:spMkLst>
            <pc:docMk/>
            <pc:sldMk cId="479157511" sldId="2147483608"/>
            <ac:spMk id="3" creationId="{9E538D8C-7CC5-99F9-DF0F-49F85C3F3DB6}"/>
          </ac:spMkLst>
        </pc:spChg>
        <pc:spChg chg="mod">
          <ac:chgData name="Kennedy, Angela" userId="5b89d264-a2cc-46b7-aada-0eada4ba230e" providerId="ADAL" clId="{904954B2-7E15-4084-B338-DDA7D567395C}" dt="2025-08-06T16:35:42.558" v="7329" actId="20577"/>
          <ac:spMkLst>
            <pc:docMk/>
            <pc:sldMk cId="479157511" sldId="2147483608"/>
            <ac:spMk id="7" creationId="{D2F5DB1F-2C9B-B46D-0817-A66E69EDE4C8}"/>
          </ac:spMkLst>
        </pc:spChg>
        <pc:grpChg chg="mod">
          <ac:chgData name="Kennedy, Angela" userId="5b89d264-a2cc-46b7-aada-0eada4ba230e" providerId="ADAL" clId="{904954B2-7E15-4084-B338-DDA7D567395C}" dt="2025-08-07T20:18:53.333" v="15214" actId="1076"/>
          <ac:grpSpMkLst>
            <pc:docMk/>
            <pc:sldMk cId="479157511" sldId="2147483608"/>
            <ac:grpSpMk id="6" creationId="{04E0D5EC-A067-4059-B6B8-8FB5DF9B2868}"/>
          </ac:grpSpMkLst>
        </pc:grpChg>
      </pc:sldChg>
      <pc:sldChg chg="del">
        <pc:chgData name="Kennedy, Angela" userId="5b89d264-a2cc-46b7-aada-0eada4ba230e" providerId="ADAL" clId="{904954B2-7E15-4084-B338-DDA7D567395C}" dt="2025-08-05T18:37:55.727" v="6962" actId="2696"/>
        <pc:sldMkLst>
          <pc:docMk/>
          <pc:sldMk cId="326145690" sldId="2147483619"/>
        </pc:sldMkLst>
      </pc:sldChg>
      <pc:sldChg chg="del mod modShow">
        <pc:chgData name="Kennedy, Angela" userId="5b89d264-a2cc-46b7-aada-0eada4ba230e" providerId="ADAL" clId="{904954B2-7E15-4084-B338-DDA7D567395C}" dt="2025-08-06T19:16:48.424" v="13974" actId="2696"/>
        <pc:sldMkLst>
          <pc:docMk/>
          <pc:sldMk cId="3290152741" sldId="2147483623"/>
        </pc:sldMkLst>
      </pc:sldChg>
      <pc:sldChg chg="modSp mod">
        <pc:chgData name="Kennedy, Angela" userId="5b89d264-a2cc-46b7-aada-0eada4ba230e" providerId="ADAL" clId="{904954B2-7E15-4084-B338-DDA7D567395C}" dt="2025-08-06T17:40:46.972" v="11582" actId="13926"/>
        <pc:sldMkLst>
          <pc:docMk/>
          <pc:sldMk cId="1231520800" sldId="2147483627"/>
        </pc:sldMkLst>
        <pc:spChg chg="mod">
          <ac:chgData name="Kennedy, Angela" userId="5b89d264-a2cc-46b7-aada-0eada4ba230e" providerId="ADAL" clId="{904954B2-7E15-4084-B338-DDA7D567395C}" dt="2025-08-06T17:40:46.972" v="11582" actId="13926"/>
          <ac:spMkLst>
            <pc:docMk/>
            <pc:sldMk cId="1231520800" sldId="2147483627"/>
            <ac:spMk id="3" creationId="{DE8A4D14-2E21-B2FC-D992-4ECD57A60C77}"/>
          </ac:spMkLst>
        </pc:spChg>
      </pc:sldChg>
      <pc:sldChg chg="modSp mod">
        <pc:chgData name="Kennedy, Angela" userId="5b89d264-a2cc-46b7-aada-0eada4ba230e" providerId="ADAL" clId="{904954B2-7E15-4084-B338-DDA7D567395C}" dt="2025-08-06T17:40:57.261" v="11583" actId="13926"/>
        <pc:sldMkLst>
          <pc:docMk/>
          <pc:sldMk cId="1259705805" sldId="2147483628"/>
        </pc:sldMkLst>
        <pc:spChg chg="mod">
          <ac:chgData name="Kennedy, Angela" userId="5b89d264-a2cc-46b7-aada-0eada4ba230e" providerId="ADAL" clId="{904954B2-7E15-4084-B338-DDA7D567395C}" dt="2025-08-06T17:40:57.261" v="11583" actId="13926"/>
          <ac:spMkLst>
            <pc:docMk/>
            <pc:sldMk cId="1259705805" sldId="2147483628"/>
            <ac:spMk id="3" creationId="{96342568-FBC6-232F-0005-AC9FB4886DBC}"/>
          </ac:spMkLst>
        </pc:spChg>
      </pc:sldChg>
      <pc:sldChg chg="ord">
        <pc:chgData name="Kennedy, Angela" userId="5b89d264-a2cc-46b7-aada-0eada4ba230e" providerId="ADAL" clId="{904954B2-7E15-4084-B338-DDA7D567395C}" dt="2025-08-05T17:58:54.325" v="4872"/>
        <pc:sldMkLst>
          <pc:docMk/>
          <pc:sldMk cId="3281152952" sldId="2147483636"/>
        </pc:sldMkLst>
      </pc:sldChg>
      <pc:sldChg chg="addSp delSp modSp mod">
        <pc:chgData name="Kennedy, Angela" userId="5b89d264-a2cc-46b7-aada-0eada4ba230e" providerId="ADAL" clId="{904954B2-7E15-4084-B338-DDA7D567395C}" dt="2025-08-07T15:22:46.776" v="14702" actId="20577"/>
        <pc:sldMkLst>
          <pc:docMk/>
          <pc:sldMk cId="896084907" sldId="2147483647"/>
        </pc:sldMkLst>
        <pc:spChg chg="mod">
          <ac:chgData name="Kennedy, Angela" userId="5b89d264-a2cc-46b7-aada-0eada4ba230e" providerId="ADAL" clId="{904954B2-7E15-4084-B338-DDA7D567395C}" dt="2025-08-07T15:22:46.776" v="14702" actId="20577"/>
          <ac:spMkLst>
            <pc:docMk/>
            <pc:sldMk cId="896084907" sldId="2147483647"/>
            <ac:spMk id="2" creationId="{DC1AD2E6-0E8A-1EE6-1873-7E9339ECB1AE}"/>
          </ac:spMkLst>
        </pc:spChg>
        <pc:spChg chg="add mod">
          <ac:chgData name="Kennedy, Angela" userId="5b89d264-a2cc-46b7-aada-0eada4ba230e" providerId="ADAL" clId="{904954B2-7E15-4084-B338-DDA7D567395C}" dt="2025-08-07T15:20:10.565" v="14648" actId="164"/>
          <ac:spMkLst>
            <pc:docMk/>
            <pc:sldMk cId="896084907" sldId="2147483647"/>
            <ac:spMk id="14" creationId="{5051B000-3351-C16A-1218-9D10957FBA88}"/>
          </ac:spMkLst>
        </pc:spChg>
        <pc:spChg chg="add mod">
          <ac:chgData name="Kennedy, Angela" userId="5b89d264-a2cc-46b7-aada-0eada4ba230e" providerId="ADAL" clId="{904954B2-7E15-4084-B338-DDA7D567395C}" dt="2025-08-07T15:20:10.565" v="14648" actId="164"/>
          <ac:spMkLst>
            <pc:docMk/>
            <pc:sldMk cId="896084907" sldId="2147483647"/>
            <ac:spMk id="15" creationId="{D236DB1D-E23C-582C-BC07-BF8BB920C918}"/>
          </ac:spMkLst>
        </pc:spChg>
        <pc:spChg chg="add mod">
          <ac:chgData name="Kennedy, Angela" userId="5b89d264-a2cc-46b7-aada-0eada4ba230e" providerId="ADAL" clId="{904954B2-7E15-4084-B338-DDA7D567395C}" dt="2025-08-07T15:11:34.305" v="14604" actId="1076"/>
          <ac:spMkLst>
            <pc:docMk/>
            <pc:sldMk cId="896084907" sldId="2147483647"/>
            <ac:spMk id="16" creationId="{61A674D3-8FC0-A35C-27FB-7EC16E5FFB54}"/>
          </ac:spMkLst>
        </pc:spChg>
        <pc:spChg chg="add mod">
          <ac:chgData name="Kennedy, Angela" userId="5b89d264-a2cc-46b7-aada-0eada4ba230e" providerId="ADAL" clId="{904954B2-7E15-4084-B338-DDA7D567395C}" dt="2025-08-07T15:19:49.192" v="14647" actId="113"/>
          <ac:spMkLst>
            <pc:docMk/>
            <pc:sldMk cId="896084907" sldId="2147483647"/>
            <ac:spMk id="17" creationId="{5ABFE74B-A081-2F06-7A85-E485DD0B81F2}"/>
          </ac:spMkLst>
        </pc:spChg>
        <pc:grpChg chg="add mod">
          <ac:chgData name="Kennedy, Angela" userId="5b89d264-a2cc-46b7-aada-0eada4ba230e" providerId="ADAL" clId="{904954B2-7E15-4084-B338-DDA7D567395C}" dt="2025-08-07T15:20:14.388" v="14649" actId="1076"/>
          <ac:grpSpMkLst>
            <pc:docMk/>
            <pc:sldMk cId="896084907" sldId="2147483647"/>
            <ac:grpSpMk id="23" creationId="{E55DA320-BCBA-8732-C19A-1E80A7070A81}"/>
          </ac:grpSpMkLst>
        </pc:grpChg>
        <pc:picChg chg="add mod">
          <ac:chgData name="Kennedy, Angela" userId="5b89d264-a2cc-46b7-aada-0eada4ba230e" providerId="ADAL" clId="{904954B2-7E15-4084-B338-DDA7D567395C}" dt="2025-08-07T15:20:10.565" v="14648" actId="164"/>
          <ac:picMkLst>
            <pc:docMk/>
            <pc:sldMk cId="896084907" sldId="2147483647"/>
            <ac:picMk id="20" creationId="{36E08471-BF74-6851-924A-3DD407010922}"/>
          </ac:picMkLst>
        </pc:picChg>
        <pc:picChg chg="add mod">
          <ac:chgData name="Kennedy, Angela" userId="5b89d264-a2cc-46b7-aada-0eada4ba230e" providerId="ADAL" clId="{904954B2-7E15-4084-B338-DDA7D567395C}" dt="2025-08-07T15:19:42.944" v="14646" actId="14100"/>
          <ac:picMkLst>
            <pc:docMk/>
            <pc:sldMk cId="896084907" sldId="2147483647"/>
            <ac:picMk id="22" creationId="{BC37D3D8-AB5A-266E-862C-F22C9AEDEED9}"/>
          </ac:picMkLst>
        </pc:picChg>
      </pc:sldChg>
      <pc:sldMasterChg chg="del delSldLayout">
        <pc:chgData name="Kennedy, Angela" userId="5b89d264-a2cc-46b7-aada-0eada4ba230e" providerId="ADAL" clId="{904954B2-7E15-4084-B338-DDA7D567395C}" dt="2025-07-31T20:16:11.153" v="424" actId="2696"/>
        <pc:sldMasterMkLst>
          <pc:docMk/>
          <pc:sldMasterMk cId="1180334685" sldId="2147483981"/>
        </pc:sldMasterMkLst>
        <pc:sldLayoutChg chg="del">
          <pc:chgData name="Kennedy, Angela" userId="5b89d264-a2cc-46b7-aada-0eada4ba230e" providerId="ADAL" clId="{904954B2-7E15-4084-B338-DDA7D567395C}" dt="2025-07-31T20:16:11.153" v="424" actId="2696"/>
          <pc:sldLayoutMkLst>
            <pc:docMk/>
            <pc:sldMasterMk cId="1180334685" sldId="2147483981"/>
            <pc:sldLayoutMk cId="640187120" sldId="2147483982"/>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3560639055" sldId="2147483983"/>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3228239897" sldId="2147483984"/>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80302723" sldId="2147483985"/>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310260261" sldId="2147483986"/>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2834199846" sldId="2147483987"/>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2220872385" sldId="2147483988"/>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2349667394" sldId="2147483989"/>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3544884378" sldId="2147483990"/>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1844665634" sldId="2147483991"/>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2329326064" sldId="2147483992"/>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3817712140" sldId="2147483993"/>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2565625152" sldId="2147483994"/>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1463649239" sldId="2147483995"/>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1016220916" sldId="2147483996"/>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415158791" sldId="2147483997"/>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3345483685" sldId="2147483998"/>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1982559632" sldId="2147483999"/>
          </pc:sldLayoutMkLst>
        </pc:sldLayoutChg>
        <pc:sldLayoutChg chg="del">
          <pc:chgData name="Kennedy, Angela" userId="5b89d264-a2cc-46b7-aada-0eada4ba230e" providerId="ADAL" clId="{904954B2-7E15-4084-B338-DDA7D567395C}" dt="2025-07-31T20:16:11.153" v="424" actId="2696"/>
          <pc:sldLayoutMkLst>
            <pc:docMk/>
            <pc:sldMasterMk cId="1180334685" sldId="2147483981"/>
            <pc:sldLayoutMk cId="1995808216" sldId="2147484000"/>
          </pc:sldLayoutMkLst>
        </pc:sldLayoutChg>
      </pc:sldMasterChg>
      <pc:sldMasterChg chg="del delSldLayout">
        <pc:chgData name="Kennedy, Angela" userId="5b89d264-a2cc-46b7-aada-0eada4ba230e" providerId="ADAL" clId="{904954B2-7E15-4084-B338-DDA7D567395C}" dt="2025-07-31T20:16:11.153" v="424" actId="2696"/>
        <pc:sldMasterMkLst>
          <pc:docMk/>
          <pc:sldMasterMk cId="4051974200" sldId="2147484001"/>
        </pc:sldMasterMkLst>
        <pc:sldLayoutChg chg="del">
          <pc:chgData name="Kennedy, Angela" userId="5b89d264-a2cc-46b7-aada-0eada4ba230e" providerId="ADAL" clId="{904954B2-7E15-4084-B338-DDA7D567395C}" dt="2025-07-31T20:16:11.153" v="424" actId="2696"/>
          <pc:sldLayoutMkLst>
            <pc:docMk/>
            <pc:sldMasterMk cId="4051974200" sldId="2147484001"/>
            <pc:sldLayoutMk cId="3934110663" sldId="2147484002"/>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2048215619" sldId="2147484003"/>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2356986344" sldId="2147484004"/>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2659787807" sldId="2147484005"/>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3648798253" sldId="2147484006"/>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3983063343" sldId="2147484007"/>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3394929256" sldId="2147484008"/>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1910854545" sldId="2147484009"/>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35852300" sldId="2147484010"/>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2679773815" sldId="2147484011"/>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65111847" sldId="2147484012"/>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3341865354" sldId="2147484013"/>
          </pc:sldLayoutMkLst>
        </pc:sldLayoutChg>
        <pc:sldLayoutChg chg="del">
          <pc:chgData name="Kennedy, Angela" userId="5b89d264-a2cc-46b7-aada-0eada4ba230e" providerId="ADAL" clId="{904954B2-7E15-4084-B338-DDA7D567395C}" dt="2025-07-31T20:16:11.153" v="424" actId="2696"/>
          <pc:sldLayoutMkLst>
            <pc:docMk/>
            <pc:sldMasterMk cId="4051974200" sldId="2147484001"/>
            <pc:sldLayoutMk cId="3715271482" sldId="2147484014"/>
          </pc:sldLayoutMkLst>
        </pc:sldLayoutChg>
      </pc:sldMasterChg>
      <pc:sldMasterChg chg="del delSldLayout">
        <pc:chgData name="Kennedy, Angela" userId="5b89d264-a2cc-46b7-aada-0eada4ba230e" providerId="ADAL" clId="{904954B2-7E15-4084-B338-DDA7D567395C}" dt="2025-07-31T20:16:11.153" v="424" actId="2696"/>
        <pc:sldMasterMkLst>
          <pc:docMk/>
          <pc:sldMasterMk cId="2259180540" sldId="2147484015"/>
        </pc:sldMasterMkLst>
        <pc:sldLayoutChg chg="del">
          <pc:chgData name="Kennedy, Angela" userId="5b89d264-a2cc-46b7-aada-0eada4ba230e" providerId="ADAL" clId="{904954B2-7E15-4084-B338-DDA7D567395C}" dt="2025-07-31T20:16:11.153" v="424" actId="2696"/>
          <pc:sldLayoutMkLst>
            <pc:docMk/>
            <pc:sldMasterMk cId="2259180540" sldId="2147484015"/>
            <pc:sldLayoutMk cId="1222172561" sldId="2147484016"/>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696912800" sldId="2147484017"/>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740891824" sldId="2147484018"/>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545204709" sldId="2147484019"/>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22059020" sldId="2147484020"/>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338990177" sldId="2147484021"/>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461380803" sldId="2147484022"/>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095340348" sldId="2147484023"/>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1320584283" sldId="2147484024"/>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599114999" sldId="2147484025"/>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751499439" sldId="2147484026"/>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1861726747" sldId="2147484027"/>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395090636" sldId="2147484028"/>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082337244" sldId="2147484029"/>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282694598" sldId="2147484030"/>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278081364" sldId="2147484031"/>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287947267" sldId="2147484032"/>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321094579" sldId="2147484033"/>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4020089623" sldId="2147484034"/>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180953623" sldId="2147484035"/>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770865719" sldId="2147484036"/>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4106769151" sldId="2147484037"/>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846132021" sldId="2147484038"/>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4123038122" sldId="2147484039"/>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1670471865" sldId="2147484040"/>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121184782" sldId="2147484041"/>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821560803" sldId="2147484042"/>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771893819" sldId="2147484043"/>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441501520" sldId="2147484044"/>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1153769399" sldId="2147484045"/>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0339908" sldId="2147484046"/>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818994236" sldId="2147484047"/>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925829545" sldId="2147484048"/>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185117154" sldId="2147484049"/>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520491796" sldId="2147484050"/>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519155528" sldId="2147484051"/>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62004313" sldId="2147484052"/>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34252793" sldId="2147484053"/>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21962681" sldId="2147484054"/>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507257600" sldId="2147484055"/>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494261098" sldId="2147484056"/>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1548880237" sldId="2147484057"/>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880738408" sldId="2147484058"/>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4052433149" sldId="2147484059"/>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64403909" sldId="2147484060"/>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827187311" sldId="2147484061"/>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781518761" sldId="2147484062"/>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310099701" sldId="2147484063"/>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865310460" sldId="2147484064"/>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3817528553" sldId="2147484065"/>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1686558083" sldId="2147484066"/>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150789607" sldId="2147484067"/>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68113395" sldId="2147484068"/>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1010989124" sldId="2147484069"/>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904084123" sldId="2147484070"/>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2876446042" sldId="2147484071"/>
          </pc:sldLayoutMkLst>
        </pc:sldLayoutChg>
        <pc:sldLayoutChg chg="del">
          <pc:chgData name="Kennedy, Angela" userId="5b89d264-a2cc-46b7-aada-0eada4ba230e" providerId="ADAL" clId="{904954B2-7E15-4084-B338-DDA7D567395C}" dt="2025-07-31T20:16:11.153" v="424" actId="2696"/>
          <pc:sldLayoutMkLst>
            <pc:docMk/>
            <pc:sldMasterMk cId="2259180540" sldId="2147484015"/>
            <pc:sldLayoutMk cId="4056357626" sldId="2147484072"/>
          </pc:sldLayoutMkLst>
        </pc:sldLayoutChg>
      </pc:sldMasterChg>
    </pc:docChg>
  </pc:docChgLst>
  <pc:docChgLst>
    <pc:chgData name="Monica, Alicia" userId="S::isenbera@merck.com::05fcd958-17b6-4137-aa4d-46cf2f451e0e" providerId="AD" clId="Web-{469594A5-E48B-DFF2-DDCB-2337C3B62BAF}"/>
    <pc:docChg chg="addSld delSld modSld sldOrd modSection">
      <pc:chgData name="Monica, Alicia" userId="S::isenbera@merck.com::05fcd958-17b6-4137-aa4d-46cf2f451e0e" providerId="AD" clId="Web-{469594A5-E48B-DFF2-DDCB-2337C3B62BAF}" dt="2025-07-17T19:36:39.597" v="1202"/>
      <pc:docMkLst>
        <pc:docMk/>
      </pc:docMkLst>
      <pc:sldChg chg="ord">
        <pc:chgData name="Monica, Alicia" userId="S::isenbera@merck.com::05fcd958-17b6-4137-aa4d-46cf2f451e0e" providerId="AD" clId="Web-{469594A5-E48B-DFF2-DDCB-2337C3B62BAF}" dt="2025-07-17T19:36:39.597" v="1201"/>
        <pc:sldMkLst>
          <pc:docMk/>
          <pc:sldMk cId="2900841860" sldId="258"/>
        </pc:sldMkLst>
      </pc:sldChg>
      <pc:sldChg chg="addSp delSp modSp add replId">
        <pc:chgData name="Monica, Alicia" userId="S::isenbera@merck.com::05fcd958-17b6-4137-aa4d-46cf2f451e0e" providerId="AD" clId="Web-{469594A5-E48B-DFF2-DDCB-2337C3B62BAF}" dt="2025-07-17T17:40:06.197" v="975" actId="1076"/>
        <pc:sldMkLst>
          <pc:docMk/>
          <pc:sldMk cId="1558432645" sldId="259"/>
        </pc:sldMkLst>
      </pc:sldChg>
      <pc:sldChg chg="del">
        <pc:chgData name="Monica, Alicia" userId="S::isenbera@merck.com::05fcd958-17b6-4137-aa4d-46cf2f451e0e" providerId="AD" clId="Web-{469594A5-E48B-DFF2-DDCB-2337C3B62BAF}" dt="2025-07-17T14:38:19.329" v="38"/>
        <pc:sldMkLst>
          <pc:docMk/>
          <pc:sldMk cId="4013492795" sldId="259"/>
        </pc:sldMkLst>
      </pc:sldChg>
      <pc:sldChg chg="add del replId">
        <pc:chgData name="Monica, Alicia" userId="S::isenbera@merck.com::05fcd958-17b6-4137-aa4d-46cf2f451e0e" providerId="AD" clId="Web-{469594A5-E48B-DFF2-DDCB-2337C3B62BAF}" dt="2025-07-17T17:39:48.728" v="973"/>
        <pc:sldMkLst>
          <pc:docMk/>
          <pc:sldMk cId="1725504835" sldId="262"/>
        </pc:sldMkLst>
      </pc:sldChg>
      <pc:sldChg chg="add del replId">
        <pc:chgData name="Monica, Alicia" userId="S::isenbera@merck.com::05fcd958-17b6-4137-aa4d-46cf2f451e0e" providerId="AD" clId="Web-{469594A5-E48B-DFF2-DDCB-2337C3B62BAF}" dt="2025-07-17T15:27:15.754" v="797"/>
        <pc:sldMkLst>
          <pc:docMk/>
          <pc:sldMk cId="3398885151" sldId="268"/>
        </pc:sldMkLst>
      </pc:sldChg>
      <pc:sldChg chg="modSp">
        <pc:chgData name="Monica, Alicia" userId="S::isenbera@merck.com::05fcd958-17b6-4137-aa4d-46cf2f451e0e" providerId="AD" clId="Web-{469594A5-E48B-DFF2-DDCB-2337C3B62BAF}" dt="2025-07-17T14:45:23.921" v="81" actId="14100"/>
        <pc:sldMkLst>
          <pc:docMk/>
          <pc:sldMk cId="1843511853" sldId="269"/>
        </pc:sldMkLst>
      </pc:sldChg>
      <pc:sldChg chg="modSp">
        <pc:chgData name="Monica, Alicia" userId="S::isenbera@merck.com::05fcd958-17b6-4137-aa4d-46cf2f451e0e" providerId="AD" clId="Web-{469594A5-E48B-DFF2-DDCB-2337C3B62BAF}" dt="2025-07-17T19:32:39.267" v="990" actId="20577"/>
        <pc:sldMkLst>
          <pc:docMk/>
          <pc:sldMk cId="479157511" sldId="2147483608"/>
        </pc:sldMkLst>
        <pc:spChg chg="mod">
          <ac:chgData name="Monica, Alicia" userId="S::isenbera@merck.com::05fcd958-17b6-4137-aa4d-46cf2f451e0e" providerId="AD" clId="Web-{469594A5-E48B-DFF2-DDCB-2337C3B62BAF}" dt="2025-07-17T19:32:39.267" v="990" actId="20577"/>
          <ac:spMkLst>
            <pc:docMk/>
            <pc:sldMk cId="479157511" sldId="2147483608"/>
            <ac:spMk id="3" creationId="{9E538D8C-7CC5-99F9-DF0F-49F85C3F3DB6}"/>
          </ac:spMkLst>
        </pc:spChg>
      </pc:sldChg>
      <pc:sldChg chg="modSp">
        <pc:chgData name="Monica, Alicia" userId="S::isenbera@merck.com::05fcd958-17b6-4137-aa4d-46cf2f451e0e" providerId="AD" clId="Web-{469594A5-E48B-DFF2-DDCB-2337C3B62BAF}" dt="2025-07-17T14:40:48.912" v="77" actId="20577"/>
        <pc:sldMkLst>
          <pc:docMk/>
          <pc:sldMk cId="326145690" sldId="2147483619"/>
        </pc:sldMkLst>
      </pc:sldChg>
      <pc:sldChg chg="ord">
        <pc:chgData name="Monica, Alicia" userId="S::isenbera@merck.com::05fcd958-17b6-4137-aa4d-46cf2f451e0e" providerId="AD" clId="Web-{469594A5-E48B-DFF2-DDCB-2337C3B62BAF}" dt="2025-07-17T19:36:39.597" v="1202"/>
        <pc:sldMkLst>
          <pc:docMk/>
          <pc:sldMk cId="3290152741" sldId="2147483623"/>
        </pc:sldMkLst>
      </pc:sldChg>
      <pc:sldChg chg="modSp">
        <pc:chgData name="Monica, Alicia" userId="S::isenbera@merck.com::05fcd958-17b6-4137-aa4d-46cf2f451e0e" providerId="AD" clId="Web-{469594A5-E48B-DFF2-DDCB-2337C3B62BAF}" dt="2025-07-17T19:36:21.566" v="1200" actId="20577"/>
        <pc:sldMkLst>
          <pc:docMk/>
          <pc:sldMk cId="896084907" sldId="2147483647"/>
        </pc:sldMkLst>
        <pc:spChg chg="mod">
          <ac:chgData name="Monica, Alicia" userId="S::isenbera@merck.com::05fcd958-17b6-4137-aa4d-46cf2f451e0e" providerId="AD" clId="Web-{469594A5-E48B-DFF2-DDCB-2337C3B62BAF}" dt="2025-07-17T19:36:21.566" v="1200" actId="20577"/>
          <ac:spMkLst>
            <pc:docMk/>
            <pc:sldMk cId="896084907" sldId="2147483647"/>
            <ac:spMk id="2" creationId="{DC1AD2E6-0E8A-1EE6-1873-7E9339ECB1AE}"/>
          </ac:spMkLst>
        </pc:spChg>
      </pc:sldChg>
    </pc:docChg>
  </pc:docChgLst>
  <pc:docChgLst>
    <pc:chgData name="Kennedy, Angela" userId="5b89d264-a2cc-46b7-aada-0eada4ba230e" providerId="ADAL" clId="{DF702FD1-937D-4F1C-8187-EC9B4CB56CBD}"/>
    <pc:docChg chg="undo custSel addSld delSld modSld modSection">
      <pc:chgData name="Kennedy, Angela" userId="5b89d264-a2cc-46b7-aada-0eada4ba230e" providerId="ADAL" clId="{DF702FD1-937D-4F1C-8187-EC9B4CB56CBD}" dt="2025-07-30T18:37:22.345" v="1009" actId="20577"/>
      <pc:docMkLst>
        <pc:docMk/>
      </pc:docMkLst>
      <pc:sldChg chg="del">
        <pc:chgData name="Kennedy, Angela" userId="5b89d264-a2cc-46b7-aada-0eada4ba230e" providerId="ADAL" clId="{DF702FD1-937D-4F1C-8187-EC9B4CB56CBD}" dt="2025-07-30T17:47:52.119" v="203" actId="2696"/>
        <pc:sldMkLst>
          <pc:docMk/>
          <pc:sldMk cId="922796709" sldId="256"/>
        </pc:sldMkLst>
      </pc:sldChg>
      <pc:sldChg chg="addSp delSp modSp new mod modClrScheme chgLayout">
        <pc:chgData name="Kennedy, Angela" userId="5b89d264-a2cc-46b7-aada-0eada4ba230e" providerId="ADAL" clId="{DF702FD1-937D-4F1C-8187-EC9B4CB56CBD}" dt="2025-07-30T18:37:22.345" v="1009" actId="20577"/>
        <pc:sldMkLst>
          <pc:docMk/>
          <pc:sldMk cId="3959582387" sldId="256"/>
        </pc:sldMkLst>
      </pc:sldChg>
      <pc:sldChg chg="del">
        <pc:chgData name="Kennedy, Angela" userId="5b89d264-a2cc-46b7-aada-0eada4ba230e" providerId="ADAL" clId="{DF702FD1-937D-4F1C-8187-EC9B4CB56CBD}" dt="2025-07-30T17:49:49.940" v="244" actId="2696"/>
        <pc:sldMkLst>
          <pc:docMk/>
          <pc:sldMk cId="2900841860" sldId="258"/>
        </pc:sldMkLst>
      </pc:sldChg>
      <pc:sldChg chg="modSp mod">
        <pc:chgData name="Kennedy, Angela" userId="5b89d264-a2cc-46b7-aada-0eada4ba230e" providerId="ADAL" clId="{DF702FD1-937D-4F1C-8187-EC9B4CB56CBD}" dt="2025-07-30T17:50:30.821" v="276" actId="2165"/>
        <pc:sldMkLst>
          <pc:docMk/>
          <pc:sldMk cId="880991873" sldId="260"/>
        </pc:sldMkLst>
        <pc:graphicFrameChg chg="modGraphic">
          <ac:chgData name="Kennedy, Angela" userId="5b89d264-a2cc-46b7-aada-0eada4ba230e" providerId="ADAL" clId="{DF702FD1-937D-4F1C-8187-EC9B4CB56CBD}" dt="2025-07-30T17:50:30.821" v="276" actId="2165"/>
          <ac:graphicFrameMkLst>
            <pc:docMk/>
            <pc:sldMk cId="880991873" sldId="260"/>
            <ac:graphicFrameMk id="6" creationId="{3EE647F2-C27A-4126-F248-596197142015}"/>
          </ac:graphicFrameMkLst>
        </pc:graphicFrameChg>
      </pc:sldChg>
      <pc:sldChg chg="modSp mod">
        <pc:chgData name="Kennedy, Angela" userId="5b89d264-a2cc-46b7-aada-0eada4ba230e" providerId="ADAL" clId="{DF702FD1-937D-4F1C-8187-EC9B4CB56CBD}" dt="2025-07-30T17:50:07.896" v="274" actId="20577"/>
        <pc:sldMkLst>
          <pc:docMk/>
          <pc:sldMk cId="2685335509" sldId="261"/>
        </pc:sldMkLst>
        <pc:spChg chg="mod">
          <ac:chgData name="Kennedy, Angela" userId="5b89d264-a2cc-46b7-aada-0eada4ba230e" providerId="ADAL" clId="{DF702FD1-937D-4F1C-8187-EC9B4CB56CBD}" dt="2025-07-30T17:50:07.896" v="274" actId="20577"/>
          <ac:spMkLst>
            <pc:docMk/>
            <pc:sldMk cId="2685335509" sldId="261"/>
            <ac:spMk id="2" creationId="{E9A4B4D0-49B8-7D12-7D6F-14066761A0ED}"/>
          </ac:spMkLst>
        </pc:spChg>
      </pc:sldChg>
      <pc:sldChg chg="del">
        <pc:chgData name="Kennedy, Angela" userId="5b89d264-a2cc-46b7-aada-0eada4ba230e" providerId="ADAL" clId="{DF702FD1-937D-4F1C-8187-EC9B4CB56CBD}" dt="2025-07-30T17:47:52.119" v="203" actId="2696"/>
        <pc:sldMkLst>
          <pc:docMk/>
          <pc:sldMk cId="3908858855" sldId="263"/>
        </pc:sldMkLst>
      </pc:sldChg>
      <pc:sldChg chg="del">
        <pc:chgData name="Kennedy, Angela" userId="5b89d264-a2cc-46b7-aada-0eada4ba230e" providerId="ADAL" clId="{DF702FD1-937D-4F1C-8187-EC9B4CB56CBD}" dt="2025-07-30T17:47:52.119" v="203" actId="2696"/>
        <pc:sldMkLst>
          <pc:docMk/>
          <pc:sldMk cId="1601351797" sldId="264"/>
        </pc:sldMkLst>
      </pc:sldChg>
      <pc:sldChg chg="del">
        <pc:chgData name="Kennedy, Angela" userId="5b89d264-a2cc-46b7-aada-0eada4ba230e" providerId="ADAL" clId="{DF702FD1-937D-4F1C-8187-EC9B4CB56CBD}" dt="2025-07-30T17:47:52.119" v="203" actId="2696"/>
        <pc:sldMkLst>
          <pc:docMk/>
          <pc:sldMk cId="1270732597" sldId="265"/>
        </pc:sldMkLst>
      </pc:sldChg>
      <pc:sldChg chg="del">
        <pc:chgData name="Kennedy, Angela" userId="5b89d264-a2cc-46b7-aada-0eada4ba230e" providerId="ADAL" clId="{DF702FD1-937D-4F1C-8187-EC9B4CB56CBD}" dt="2025-07-30T17:47:52.119" v="203" actId="2696"/>
        <pc:sldMkLst>
          <pc:docMk/>
          <pc:sldMk cId="3629155994" sldId="266"/>
        </pc:sldMkLst>
      </pc:sldChg>
      <pc:sldChg chg="del">
        <pc:chgData name="Kennedy, Angela" userId="5b89d264-a2cc-46b7-aada-0eada4ba230e" providerId="ADAL" clId="{DF702FD1-937D-4F1C-8187-EC9B4CB56CBD}" dt="2025-07-30T17:47:52.119" v="203" actId="2696"/>
        <pc:sldMkLst>
          <pc:docMk/>
          <pc:sldMk cId="3956363851" sldId="267"/>
        </pc:sldMkLst>
      </pc:sldChg>
      <pc:sldChg chg="del">
        <pc:chgData name="Kennedy, Angela" userId="5b89d264-a2cc-46b7-aada-0eada4ba230e" providerId="ADAL" clId="{DF702FD1-937D-4F1C-8187-EC9B4CB56CBD}" dt="2025-07-30T17:47:52.119" v="203" actId="2696"/>
        <pc:sldMkLst>
          <pc:docMk/>
          <pc:sldMk cId="935987767" sldId="270"/>
        </pc:sldMkLst>
      </pc:sldChg>
      <pc:sldChg chg="del">
        <pc:chgData name="Kennedy, Angela" userId="5b89d264-a2cc-46b7-aada-0eada4ba230e" providerId="ADAL" clId="{DF702FD1-937D-4F1C-8187-EC9B4CB56CBD}" dt="2025-07-30T17:47:52.119" v="203" actId="2696"/>
        <pc:sldMkLst>
          <pc:docMk/>
          <pc:sldMk cId="3235711603" sldId="271"/>
        </pc:sldMkLst>
      </pc:sldChg>
      <pc:sldChg chg="addSp del delDesignElem modNotesTx">
        <pc:chgData name="Kennedy, Angela" userId="5b89d264-a2cc-46b7-aada-0eada4ba230e" providerId="ADAL" clId="{DF702FD1-937D-4F1C-8187-EC9B4CB56CBD}" dt="2025-07-30T17:58:15.585" v="294" actId="20577"/>
        <pc:sldMkLst>
          <pc:docMk/>
          <pc:sldMk cId="3836718377" sldId="689"/>
        </pc:sldMkLst>
      </pc:sldChg>
      <pc:sldChg chg="modNotesTx">
        <pc:chgData name="Kennedy, Angela" userId="5b89d264-a2cc-46b7-aada-0eada4ba230e" providerId="ADAL" clId="{DF702FD1-937D-4F1C-8187-EC9B4CB56CBD}" dt="2025-07-30T17:58:22.887" v="295" actId="20577"/>
        <pc:sldMkLst>
          <pc:docMk/>
          <pc:sldMk cId="609547735" sldId="2147478100"/>
        </pc:sldMkLst>
      </pc:sldChg>
      <pc:sldChg chg="del">
        <pc:chgData name="Kennedy, Angela" userId="5b89d264-a2cc-46b7-aada-0eada4ba230e" providerId="ADAL" clId="{DF702FD1-937D-4F1C-8187-EC9B4CB56CBD}" dt="2025-07-30T17:50:15.205" v="275" actId="2696"/>
        <pc:sldMkLst>
          <pc:docMk/>
          <pc:sldMk cId="2165456851" sldId="2147479545"/>
        </pc:sldMkLst>
      </pc:sldChg>
      <pc:sldChg chg="modNotesTx">
        <pc:chgData name="Kennedy, Angela" userId="5b89d264-a2cc-46b7-aada-0eada4ba230e" providerId="ADAL" clId="{DF702FD1-937D-4F1C-8187-EC9B4CB56CBD}" dt="2025-07-30T17:58:12.498" v="293" actId="20577"/>
        <pc:sldMkLst>
          <pc:docMk/>
          <pc:sldMk cId="228874729" sldId="2147482889"/>
        </pc:sldMkLst>
      </pc:sldChg>
      <pc:sldChg chg="modNotesTx">
        <pc:chgData name="Kennedy, Angela" userId="5b89d264-a2cc-46b7-aada-0eada4ba230e" providerId="ADAL" clId="{DF702FD1-937D-4F1C-8187-EC9B4CB56CBD}" dt="2025-07-30T17:57:59.328" v="290" actId="20577"/>
        <pc:sldMkLst>
          <pc:docMk/>
          <pc:sldMk cId="4146937854" sldId="2147482893"/>
        </pc:sldMkLst>
      </pc:sldChg>
      <pc:sldChg chg="modNotesTx">
        <pc:chgData name="Kennedy, Angela" userId="5b89d264-a2cc-46b7-aada-0eada4ba230e" providerId="ADAL" clId="{DF702FD1-937D-4F1C-8187-EC9B4CB56CBD}" dt="2025-07-30T17:58:02.665" v="291" actId="20577"/>
        <pc:sldMkLst>
          <pc:docMk/>
          <pc:sldMk cId="325323236" sldId="2147482894"/>
        </pc:sldMkLst>
      </pc:sldChg>
      <pc:sldChg chg="modNotesTx">
        <pc:chgData name="Kennedy, Angela" userId="5b89d264-a2cc-46b7-aada-0eada4ba230e" providerId="ADAL" clId="{DF702FD1-937D-4F1C-8187-EC9B4CB56CBD}" dt="2025-07-30T17:58:08.072" v="292" actId="20577"/>
        <pc:sldMkLst>
          <pc:docMk/>
          <pc:sldMk cId="4008084332" sldId="2147482896"/>
        </pc:sldMkLst>
      </pc:sldChg>
      <pc:sldChg chg="modSp mod">
        <pc:chgData name="Kennedy, Angela" userId="5b89d264-a2cc-46b7-aada-0eada4ba230e" providerId="ADAL" clId="{DF702FD1-937D-4F1C-8187-EC9B4CB56CBD}" dt="2025-07-30T17:49:37.927" v="243" actId="1076"/>
        <pc:sldMkLst>
          <pc:docMk/>
          <pc:sldMk cId="479157511" sldId="2147483608"/>
        </pc:sldMkLst>
        <pc:spChg chg="mod">
          <ac:chgData name="Kennedy, Angela" userId="5b89d264-a2cc-46b7-aada-0eada4ba230e" providerId="ADAL" clId="{DF702FD1-937D-4F1C-8187-EC9B4CB56CBD}" dt="2025-07-30T17:49:37.927" v="243" actId="1076"/>
          <ac:spMkLst>
            <pc:docMk/>
            <pc:sldMk cId="479157511" sldId="2147483608"/>
            <ac:spMk id="3" creationId="{9E538D8C-7CC5-99F9-DF0F-49F85C3F3DB6}"/>
          </ac:spMkLst>
        </pc:spChg>
      </pc:sldChg>
      <pc:sldChg chg="modSp mod">
        <pc:chgData name="Kennedy, Angela" userId="5b89d264-a2cc-46b7-aada-0eada4ba230e" providerId="ADAL" clId="{DF702FD1-937D-4F1C-8187-EC9B4CB56CBD}" dt="2025-07-30T17:51:03.232" v="282" actId="20577"/>
        <pc:sldMkLst>
          <pc:docMk/>
          <pc:sldMk cId="326145690" sldId="2147483619"/>
        </pc:sldMkLst>
      </pc:sldChg>
      <pc:sldChg chg="del">
        <pc:chgData name="Kennedy, Angela" userId="5b89d264-a2cc-46b7-aada-0eada4ba230e" providerId="ADAL" clId="{DF702FD1-937D-4F1C-8187-EC9B4CB56CBD}" dt="2025-07-30T17:50:15.205" v="275" actId="2696"/>
        <pc:sldMkLst>
          <pc:docMk/>
          <pc:sldMk cId="1540046590" sldId="2147483625"/>
        </pc:sldMkLst>
      </pc:sldChg>
      <pc:sldChg chg="del">
        <pc:chgData name="Kennedy, Angela" userId="5b89d264-a2cc-46b7-aada-0eada4ba230e" providerId="ADAL" clId="{DF702FD1-937D-4F1C-8187-EC9B4CB56CBD}" dt="2025-07-30T17:50:15.205" v="275" actId="2696"/>
        <pc:sldMkLst>
          <pc:docMk/>
          <pc:sldMk cId="1367406094" sldId="2147483626"/>
        </pc:sldMkLst>
      </pc:sldChg>
      <pc:sldChg chg="del">
        <pc:chgData name="Kennedy, Angela" userId="5b89d264-a2cc-46b7-aada-0eada4ba230e" providerId="ADAL" clId="{DF702FD1-937D-4F1C-8187-EC9B4CB56CBD}" dt="2025-07-30T17:50:15.205" v="275" actId="2696"/>
        <pc:sldMkLst>
          <pc:docMk/>
          <pc:sldMk cId="4235182836" sldId="2147483627"/>
        </pc:sldMkLst>
      </pc:sldChg>
      <pc:sldChg chg="del">
        <pc:chgData name="Kennedy, Angela" userId="5b89d264-a2cc-46b7-aada-0eada4ba230e" providerId="ADAL" clId="{DF702FD1-937D-4F1C-8187-EC9B4CB56CBD}" dt="2025-07-30T17:47:52.119" v="203" actId="2696"/>
        <pc:sldMkLst>
          <pc:docMk/>
          <pc:sldMk cId="2182483675" sldId="2147483641"/>
        </pc:sldMkLst>
      </pc:sldChg>
      <pc:sldChg chg="modSp mod">
        <pc:chgData name="Kennedy, Angela" userId="5b89d264-a2cc-46b7-aada-0eada4ba230e" providerId="ADAL" clId="{DF702FD1-937D-4F1C-8187-EC9B4CB56CBD}" dt="2025-07-30T17:51:36.965" v="287" actId="115"/>
        <pc:sldMkLst>
          <pc:docMk/>
          <pc:sldMk cId="896084907" sldId="2147483647"/>
        </pc:sldMkLst>
        <pc:spChg chg="mod">
          <ac:chgData name="Kennedy, Angela" userId="5b89d264-a2cc-46b7-aada-0eada4ba230e" providerId="ADAL" clId="{DF702FD1-937D-4F1C-8187-EC9B4CB56CBD}" dt="2025-07-30T17:51:36.965" v="287" actId="115"/>
          <ac:spMkLst>
            <pc:docMk/>
            <pc:sldMk cId="896084907" sldId="2147483647"/>
            <ac:spMk id="2" creationId="{DC1AD2E6-0E8A-1EE6-1873-7E9339ECB1AE}"/>
          </ac:spMkLst>
        </pc:spChg>
      </pc:sldChg>
    </pc:docChg>
  </pc:docChgLst>
  <pc:docChgLst>
    <pc:chgData name="Kennedy, Angela" userId="5b89d264-a2cc-46b7-aada-0eada4ba230e" providerId="ADAL" clId="{0A850E9E-8ECA-4E96-B29E-E0CA90B87F7F}"/>
    <pc:docChg chg="undo custSel addSld delSld modSld modSection">
      <pc:chgData name="Kennedy, Angela" userId="5b89d264-a2cc-46b7-aada-0eada4ba230e" providerId="ADAL" clId="{0A850E9E-8ECA-4E96-B29E-E0CA90B87F7F}" dt="2025-07-01T16:10:54.933" v="1231" actId="14100"/>
      <pc:docMkLst>
        <pc:docMk/>
      </pc:docMkLst>
      <pc:sldChg chg="addSp modSp add del mod modClrScheme chgLayout">
        <pc:chgData name="Kennedy, Angela" userId="5b89d264-a2cc-46b7-aada-0eada4ba230e" providerId="ADAL" clId="{0A850E9E-8ECA-4E96-B29E-E0CA90B87F7F}" dt="2025-07-01T15:56:04.282" v="724" actId="1076"/>
        <pc:sldMkLst>
          <pc:docMk/>
          <pc:sldMk cId="4132230851" sldId="256"/>
        </pc:sldMkLst>
      </pc:sldChg>
      <pc:sldChg chg="add del">
        <pc:chgData name="Kennedy, Angela" userId="5b89d264-a2cc-46b7-aada-0eada4ba230e" providerId="ADAL" clId="{0A850E9E-8ECA-4E96-B29E-E0CA90B87F7F}" dt="2025-07-01T15:40:52.616" v="258" actId="2696"/>
        <pc:sldMkLst>
          <pc:docMk/>
          <pc:sldMk cId="1637686206" sldId="258"/>
        </pc:sldMkLst>
      </pc:sldChg>
      <pc:sldChg chg="add del">
        <pc:chgData name="Kennedy, Angela" userId="5b89d264-a2cc-46b7-aada-0eada4ba230e" providerId="ADAL" clId="{0A850E9E-8ECA-4E96-B29E-E0CA90B87F7F}" dt="2025-07-01T15:40:52.616" v="258" actId="2696"/>
        <pc:sldMkLst>
          <pc:docMk/>
          <pc:sldMk cId="550792757" sldId="259"/>
        </pc:sldMkLst>
      </pc:sldChg>
      <pc:sldChg chg="add del">
        <pc:chgData name="Kennedy, Angela" userId="5b89d264-a2cc-46b7-aada-0eada4ba230e" providerId="ADAL" clId="{0A850E9E-8ECA-4E96-B29E-E0CA90B87F7F}" dt="2025-07-01T15:40:52.616" v="258" actId="2696"/>
        <pc:sldMkLst>
          <pc:docMk/>
          <pc:sldMk cId="2722766055" sldId="261"/>
        </pc:sldMkLst>
      </pc:sldChg>
      <pc:sldChg chg="add del">
        <pc:chgData name="Kennedy, Angela" userId="5b89d264-a2cc-46b7-aada-0eada4ba230e" providerId="ADAL" clId="{0A850E9E-8ECA-4E96-B29E-E0CA90B87F7F}" dt="2025-07-01T15:40:52.616" v="258" actId="2696"/>
        <pc:sldMkLst>
          <pc:docMk/>
          <pc:sldMk cId="2588801287" sldId="262"/>
        </pc:sldMkLst>
      </pc:sldChg>
      <pc:sldChg chg="del">
        <pc:chgData name="Kennedy, Angela" userId="5b89d264-a2cc-46b7-aada-0eada4ba230e" providerId="ADAL" clId="{0A850E9E-8ECA-4E96-B29E-E0CA90B87F7F}" dt="2025-07-01T15:39:54.829" v="203" actId="2696"/>
        <pc:sldMkLst>
          <pc:docMk/>
          <pc:sldMk cId="2509393498" sldId="263"/>
        </pc:sldMkLst>
      </pc:sldChg>
      <pc:sldChg chg="del">
        <pc:chgData name="Kennedy, Angela" userId="5b89d264-a2cc-46b7-aada-0eada4ba230e" providerId="ADAL" clId="{0A850E9E-8ECA-4E96-B29E-E0CA90B87F7F}" dt="2025-07-01T15:39:54.829" v="203" actId="2696"/>
        <pc:sldMkLst>
          <pc:docMk/>
          <pc:sldMk cId="306126339" sldId="264"/>
        </pc:sldMkLst>
      </pc:sldChg>
      <pc:sldChg chg="del">
        <pc:chgData name="Kennedy, Angela" userId="5b89d264-a2cc-46b7-aada-0eada4ba230e" providerId="ADAL" clId="{0A850E9E-8ECA-4E96-B29E-E0CA90B87F7F}" dt="2025-07-01T15:39:54.829" v="203" actId="2696"/>
        <pc:sldMkLst>
          <pc:docMk/>
          <pc:sldMk cId="3667228768" sldId="265"/>
        </pc:sldMkLst>
      </pc:sldChg>
      <pc:sldChg chg="del">
        <pc:chgData name="Kennedy, Angela" userId="5b89d264-a2cc-46b7-aada-0eada4ba230e" providerId="ADAL" clId="{0A850E9E-8ECA-4E96-B29E-E0CA90B87F7F}" dt="2025-07-01T15:39:54.829" v="203" actId="2696"/>
        <pc:sldMkLst>
          <pc:docMk/>
          <pc:sldMk cId="745066231" sldId="266"/>
        </pc:sldMkLst>
      </pc:sldChg>
      <pc:sldChg chg="del">
        <pc:chgData name="Kennedy, Angela" userId="5b89d264-a2cc-46b7-aada-0eada4ba230e" providerId="ADAL" clId="{0A850E9E-8ECA-4E96-B29E-E0CA90B87F7F}" dt="2025-07-01T15:39:54.829" v="203" actId="2696"/>
        <pc:sldMkLst>
          <pc:docMk/>
          <pc:sldMk cId="3988047116" sldId="267"/>
        </pc:sldMkLst>
      </pc:sldChg>
      <pc:sldChg chg="modSp mod">
        <pc:chgData name="Kennedy, Angela" userId="5b89d264-a2cc-46b7-aada-0eada4ba230e" providerId="ADAL" clId="{0A850E9E-8ECA-4E96-B29E-E0CA90B87F7F}" dt="2025-07-01T15:39:16.900" v="137" actId="20577"/>
        <pc:sldMkLst>
          <pc:docMk/>
          <pc:sldMk cId="479157511" sldId="2147483608"/>
        </pc:sldMkLst>
        <pc:spChg chg="mod">
          <ac:chgData name="Kennedy, Angela" userId="5b89d264-a2cc-46b7-aada-0eada4ba230e" providerId="ADAL" clId="{0A850E9E-8ECA-4E96-B29E-E0CA90B87F7F}" dt="2025-07-01T15:39:16.900" v="137" actId="20577"/>
          <ac:spMkLst>
            <pc:docMk/>
            <pc:sldMk cId="479157511" sldId="2147483608"/>
            <ac:spMk id="3" creationId="{9E538D8C-7CC5-99F9-DF0F-49F85C3F3DB6}"/>
          </ac:spMkLst>
        </pc:spChg>
      </pc:sldChg>
      <pc:sldChg chg="modSp mod">
        <pc:chgData name="Kennedy, Angela" userId="5b89d264-a2cc-46b7-aada-0eada4ba230e" providerId="ADAL" clId="{0A850E9E-8ECA-4E96-B29E-E0CA90B87F7F}" dt="2025-07-01T15:39:07.584" v="132" actId="20577"/>
        <pc:sldMkLst>
          <pc:docMk/>
          <pc:sldMk cId="3290152741" sldId="2147483623"/>
        </pc:sldMkLst>
      </pc:sldChg>
      <pc:sldChg chg="add del">
        <pc:chgData name="Kennedy, Angela" userId="5b89d264-a2cc-46b7-aada-0eada4ba230e" providerId="ADAL" clId="{0A850E9E-8ECA-4E96-B29E-E0CA90B87F7F}" dt="2025-07-01T15:40:58.141" v="259" actId="2696"/>
        <pc:sldMkLst>
          <pc:docMk/>
          <pc:sldMk cId="832416790" sldId="2147483624"/>
        </pc:sldMkLst>
      </pc:sldChg>
      <pc:sldChg chg="add del">
        <pc:chgData name="Kennedy, Angela" userId="5b89d264-a2cc-46b7-aada-0eada4ba230e" providerId="ADAL" clId="{0A850E9E-8ECA-4E96-B29E-E0CA90B87F7F}" dt="2025-07-01T15:40:58.141" v="259" actId="2696"/>
        <pc:sldMkLst>
          <pc:docMk/>
          <pc:sldMk cId="2225488907" sldId="2147483625"/>
        </pc:sldMkLst>
      </pc:sldChg>
      <pc:sldChg chg="add del">
        <pc:chgData name="Kennedy, Angela" userId="5b89d264-a2cc-46b7-aada-0eada4ba230e" providerId="ADAL" clId="{0A850E9E-8ECA-4E96-B29E-E0CA90B87F7F}" dt="2025-07-01T15:40:58.141" v="259" actId="2696"/>
        <pc:sldMkLst>
          <pc:docMk/>
          <pc:sldMk cId="2050081554" sldId="2147483628"/>
        </pc:sldMkLst>
      </pc:sldChg>
      <pc:sldChg chg="add del">
        <pc:chgData name="Kennedy, Angela" userId="5b89d264-a2cc-46b7-aada-0eada4ba230e" providerId="ADAL" clId="{0A850E9E-8ECA-4E96-B29E-E0CA90B87F7F}" dt="2025-07-01T15:40:58.141" v="259" actId="2696"/>
        <pc:sldMkLst>
          <pc:docMk/>
          <pc:sldMk cId="4163968091" sldId="2147483629"/>
        </pc:sldMkLst>
      </pc:sldChg>
      <pc:sldChg chg="modSp mod">
        <pc:chgData name="Kennedy, Angela" userId="5b89d264-a2cc-46b7-aada-0eada4ba230e" providerId="ADAL" clId="{0A850E9E-8ECA-4E96-B29E-E0CA90B87F7F}" dt="2025-07-01T15:40:44.108" v="254" actId="20577"/>
        <pc:sldMkLst>
          <pc:docMk/>
          <pc:sldMk cId="3925304828" sldId="2147483637"/>
        </pc:sldMkLst>
        <pc:spChg chg="mod">
          <ac:chgData name="Kennedy, Angela" userId="5b89d264-a2cc-46b7-aada-0eada4ba230e" providerId="ADAL" clId="{0A850E9E-8ECA-4E96-B29E-E0CA90B87F7F}" dt="2025-07-01T15:40:44.108" v="254" actId="20577"/>
          <ac:spMkLst>
            <pc:docMk/>
            <pc:sldMk cId="3925304828" sldId="2147483637"/>
            <ac:spMk id="5" creationId="{E29EAA98-2798-DBEB-7840-3C580E2CA7EE}"/>
          </ac:spMkLst>
        </pc:spChg>
      </pc:sldChg>
      <pc:sldChg chg="modSp mod modNotesTx">
        <pc:chgData name="Kennedy, Angela" userId="5b89d264-a2cc-46b7-aada-0eada4ba230e" providerId="ADAL" clId="{0A850E9E-8ECA-4E96-B29E-E0CA90B87F7F}" dt="2025-07-01T15:52:34.314" v="521" actId="20577"/>
        <pc:sldMkLst>
          <pc:docMk/>
          <pc:sldMk cId="2182483675" sldId="2147483641"/>
        </pc:sldMkLst>
      </pc:sldChg>
      <pc:sldChg chg="modSp mod">
        <pc:chgData name="Kennedy, Angela" userId="5b89d264-a2cc-46b7-aada-0eada4ba230e" providerId="ADAL" clId="{0A850E9E-8ECA-4E96-B29E-E0CA90B87F7F}" dt="2025-07-01T15:39:38.403" v="202" actId="20577"/>
        <pc:sldMkLst>
          <pc:docMk/>
          <pc:sldMk cId="2137094509" sldId="2147483642"/>
        </pc:sldMkLst>
      </pc:sldChg>
      <pc:sldChg chg="new del">
        <pc:chgData name="Kennedy, Angela" userId="5b89d264-a2cc-46b7-aada-0eada4ba230e" providerId="ADAL" clId="{0A850E9E-8ECA-4E96-B29E-E0CA90B87F7F}" dt="2025-07-01T15:40:43.443" v="253" actId="680"/>
        <pc:sldMkLst>
          <pc:docMk/>
          <pc:sldMk cId="1564521142" sldId="2147483643"/>
        </pc:sldMkLst>
      </pc:sldChg>
      <pc:sldChg chg="addSp modSp add mod modClrScheme chgLayout modNotesTx">
        <pc:chgData name="Kennedy, Angela" userId="5b89d264-a2cc-46b7-aada-0eada4ba230e" providerId="ADAL" clId="{0A850E9E-8ECA-4E96-B29E-E0CA90B87F7F}" dt="2025-07-01T15:56:22.089" v="727" actId="14100"/>
        <pc:sldMkLst>
          <pc:docMk/>
          <pc:sldMk cId="1944063316" sldId="2147483643"/>
        </pc:sldMkLst>
      </pc:sldChg>
      <pc:sldChg chg="add del">
        <pc:chgData name="Kennedy, Angela" userId="5b89d264-a2cc-46b7-aada-0eada4ba230e" providerId="ADAL" clId="{0A850E9E-8ECA-4E96-B29E-E0CA90B87F7F}" dt="2025-07-01T15:40:52.616" v="258" actId="2696"/>
        <pc:sldMkLst>
          <pc:docMk/>
          <pc:sldMk cId="3607845949" sldId="2147483643"/>
        </pc:sldMkLst>
      </pc:sldChg>
      <pc:sldChg chg="addSp delSp modSp add mod modNotesTx">
        <pc:chgData name="Kennedy, Angela" userId="5b89d264-a2cc-46b7-aada-0eada4ba230e" providerId="ADAL" clId="{0A850E9E-8ECA-4E96-B29E-E0CA90B87F7F}" dt="2025-07-01T16:01:45.289" v="830" actId="255"/>
        <pc:sldMkLst>
          <pc:docMk/>
          <pc:sldMk cId="3139124041" sldId="2147483644"/>
        </pc:sldMkLst>
      </pc:sldChg>
      <pc:sldChg chg="add del">
        <pc:chgData name="Kennedy, Angela" userId="5b89d264-a2cc-46b7-aada-0eada4ba230e" providerId="ADAL" clId="{0A850E9E-8ECA-4E96-B29E-E0CA90B87F7F}" dt="2025-07-01T15:40:52.616" v="258" actId="2696"/>
        <pc:sldMkLst>
          <pc:docMk/>
          <pc:sldMk cId="3461328822" sldId="2147483644"/>
        </pc:sldMkLst>
      </pc:sldChg>
      <pc:sldChg chg="add del">
        <pc:chgData name="Kennedy, Angela" userId="5b89d264-a2cc-46b7-aada-0eada4ba230e" providerId="ADAL" clId="{0A850E9E-8ECA-4E96-B29E-E0CA90B87F7F}" dt="2025-07-01T15:40:52.616" v="258" actId="2696"/>
        <pc:sldMkLst>
          <pc:docMk/>
          <pc:sldMk cId="616835993" sldId="2147483645"/>
        </pc:sldMkLst>
      </pc:sldChg>
      <pc:sldChg chg="addSp delSp modSp add mod">
        <pc:chgData name="Kennedy, Angela" userId="5b89d264-a2cc-46b7-aada-0eada4ba230e" providerId="ADAL" clId="{0A850E9E-8ECA-4E96-B29E-E0CA90B87F7F}" dt="2025-07-01T16:03:35.292" v="1016" actId="1036"/>
        <pc:sldMkLst>
          <pc:docMk/>
          <pc:sldMk cId="3076030685" sldId="2147483645"/>
        </pc:sldMkLst>
      </pc:sldChg>
      <pc:sldChg chg="addSp delSp modSp add mod">
        <pc:chgData name="Kennedy, Angela" userId="5b89d264-a2cc-46b7-aada-0eada4ba230e" providerId="ADAL" clId="{0A850E9E-8ECA-4E96-B29E-E0CA90B87F7F}" dt="2025-07-01T16:10:54.933" v="1231" actId="14100"/>
        <pc:sldMkLst>
          <pc:docMk/>
          <pc:sldMk cId="511564895" sldId="2147483646"/>
        </pc:sldMkLst>
      </pc:sldChg>
      <pc:sldChg chg="add del">
        <pc:chgData name="Kennedy, Angela" userId="5b89d264-a2cc-46b7-aada-0eada4ba230e" providerId="ADAL" clId="{0A850E9E-8ECA-4E96-B29E-E0CA90B87F7F}" dt="2025-07-01T15:40:52.616" v="258" actId="2696"/>
        <pc:sldMkLst>
          <pc:docMk/>
          <pc:sldMk cId="3591035931" sldId="2147483646"/>
        </pc:sldMkLst>
      </pc:sldChg>
      <pc:sldChg chg="add del">
        <pc:chgData name="Kennedy, Angela" userId="5b89d264-a2cc-46b7-aada-0eada4ba230e" providerId="ADAL" clId="{0A850E9E-8ECA-4E96-B29E-E0CA90B87F7F}" dt="2025-07-01T15:40:52.616" v="258" actId="2696"/>
        <pc:sldMkLst>
          <pc:docMk/>
          <pc:sldMk cId="1234093516" sldId="21474836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AE17DE-639A-49AC-B808-DC5A4A48BB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561DC3-5CC8-44B5-BB95-34E2CBEE81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01BBFD-B430-4C30-A9EA-FE55C5319082}" type="datetimeFigureOut">
              <a:rPr lang="en-US" smtClean="0"/>
              <a:t>8/12/2025</a:t>
            </a:fld>
            <a:endParaRPr lang="en-US"/>
          </a:p>
        </p:txBody>
      </p:sp>
      <p:sp>
        <p:nvSpPr>
          <p:cNvPr id="4" name="Footer Placeholder 3">
            <a:extLst>
              <a:ext uri="{FF2B5EF4-FFF2-40B4-BE49-F238E27FC236}">
                <a16:creationId xmlns:a16="http://schemas.microsoft.com/office/drawing/2014/main" id="{5FD0A3F9-C4BD-4BFB-A983-DF7C56AC54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28B878-29A7-402D-A14F-DC7617D520B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1C1131-F472-43F4-8A24-1AF9B047381B}" type="slidenum">
              <a:rPr lang="en-US" smtClean="0"/>
              <a:t>‹#›</a:t>
            </a:fld>
            <a:endParaRPr lang="en-US"/>
          </a:p>
        </p:txBody>
      </p:sp>
    </p:spTree>
    <p:extLst>
      <p:ext uri="{BB962C8B-B14F-4D97-AF65-F5344CB8AC3E}">
        <p14:creationId xmlns:p14="http://schemas.microsoft.com/office/powerpoint/2010/main" val="35554790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AC1FE-39C8-4B23-91AB-027759DA1F73}" type="datetimeFigureOut">
              <a:rPr lang="en-US" smtClean="0"/>
              <a:t>8/12/2025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66CD3-278E-46AA-ABDA-1AA1AD300681}" type="slidenum">
              <a:rPr lang="en-US" smtClean="0"/>
              <a:t>‹#›</a:t>
            </a:fld>
            <a:endParaRPr lang="en-US"/>
          </a:p>
        </p:txBody>
      </p:sp>
    </p:spTree>
    <p:extLst>
      <p:ext uri="{BB962C8B-B14F-4D97-AF65-F5344CB8AC3E}">
        <p14:creationId xmlns:p14="http://schemas.microsoft.com/office/powerpoint/2010/main" val="1987666180"/>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E66CD3-278E-46AA-ABDA-1AA1AD3006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655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5FD9A-45C4-6225-F79E-32D32CC59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4E1B45-5CE3-704F-4EB9-53BD36C607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4A100-5075-12DC-FADE-09CF95246144}"/>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24A4AA68-9E44-86CF-F842-E14D4ACA70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A046E-EDE7-46A9-82F3-AABE07AAEA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7709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A046E-EDE7-46A9-82F3-AABE07AAEA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89060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A046E-EDE7-46A9-82F3-AABE07AAEA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694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25F8A-EC91-9013-0B72-1C269DD85A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42FE7-AEE1-0BEC-9BC9-26773307C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33EBB9-2CAF-C1D5-01BB-BE63B9B98D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95C789-370F-BB7E-482E-5ABA4D172B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1C875E-7DCA-4DF4-A395-0DF07A901C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056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778F2-49EF-9CBA-8E80-D9D287E1C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7C709-7989-06A3-0D11-7ED1752E7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06AAB-466D-73E1-FDDA-2D536616831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223649B-ED83-C719-915C-65AAE4767C57}"/>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4B24037-3C8A-2833-C4CA-EC2FFF56C9BC}"/>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ADE66DE-905A-327C-D40B-61E5CF4CD9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E66CD3-278E-46AA-ABDA-1AA1AD3006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898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1C875E-7DCA-4DF4-A395-0DF07A901C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403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1C875E-7DCA-4DF4-A395-0DF07A901C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146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74E66CD3-278E-46AA-ABDA-1AA1AD300681}" type="slidenum">
              <a:rPr lang="en-US" smtClean="0"/>
              <a:t>18</a:t>
            </a:fld>
            <a:endParaRPr lang="en-US"/>
          </a:p>
        </p:txBody>
      </p:sp>
    </p:spTree>
    <p:extLst>
      <p:ext uri="{BB962C8B-B14F-4D97-AF65-F5344CB8AC3E}">
        <p14:creationId xmlns:p14="http://schemas.microsoft.com/office/powerpoint/2010/main" val="125899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1C875E-7DCA-4DF4-A395-0DF07A901C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50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indent="-171450">
              <a:spcBef>
                <a:spcPts val="0"/>
              </a:spcBef>
              <a:spcAft>
                <a:spcPts val="0"/>
              </a:spcAft>
              <a:buFont typeface="Arial" panose="020B0604020202020204" pitchFamily="34" charset="0"/>
              <a:buChar char="•"/>
            </a:pPr>
            <a:endParaRPr lang="en-US" i="1"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1C875E-7DCA-4DF4-A395-0DF07A901C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123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74E66CD3-278E-46AA-ABDA-1AA1AD300681}" type="slidenum">
              <a:rPr lang="en-US" smtClean="0"/>
              <a:t>2</a:t>
            </a:fld>
            <a:endParaRPr lang="en-US"/>
          </a:p>
        </p:txBody>
      </p:sp>
    </p:spTree>
    <p:extLst>
      <p:ext uri="{BB962C8B-B14F-4D97-AF65-F5344CB8AC3E}">
        <p14:creationId xmlns:p14="http://schemas.microsoft.com/office/powerpoint/2010/main" val="3162260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74E66CD3-278E-46AA-ABDA-1AA1AD300681}" type="slidenum">
              <a:rPr lang="en-US" smtClean="0"/>
              <a:t>21</a:t>
            </a:fld>
            <a:endParaRPr lang="en-US"/>
          </a:p>
        </p:txBody>
      </p:sp>
    </p:spTree>
    <p:extLst>
      <p:ext uri="{BB962C8B-B14F-4D97-AF65-F5344CB8AC3E}">
        <p14:creationId xmlns:p14="http://schemas.microsoft.com/office/powerpoint/2010/main" val="2685545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74E66CD3-278E-46AA-ABDA-1AA1AD300681}" type="slidenum">
              <a:rPr lang="en-US" smtClean="0"/>
              <a:t>22</a:t>
            </a:fld>
            <a:endParaRPr lang="en-US"/>
          </a:p>
        </p:txBody>
      </p:sp>
    </p:spTree>
    <p:extLst>
      <p:ext uri="{BB962C8B-B14F-4D97-AF65-F5344CB8AC3E}">
        <p14:creationId xmlns:p14="http://schemas.microsoft.com/office/powerpoint/2010/main" val="2919477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1C875E-7DCA-4DF4-A395-0DF07A901C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42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74E66CD3-278E-46AA-ABDA-1AA1AD300681}" type="slidenum">
              <a:rPr lang="en-US" smtClean="0"/>
              <a:t>24</a:t>
            </a:fld>
            <a:endParaRPr lang="en-US"/>
          </a:p>
        </p:txBody>
      </p:sp>
    </p:spTree>
    <p:extLst>
      <p:ext uri="{BB962C8B-B14F-4D97-AF65-F5344CB8AC3E}">
        <p14:creationId xmlns:p14="http://schemas.microsoft.com/office/powerpoint/2010/main" val="1172684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74E66CD3-278E-46AA-ABDA-1AA1AD300681}" type="slidenum">
              <a:rPr lang="en-US" smtClean="0"/>
              <a:t>25</a:t>
            </a:fld>
            <a:endParaRPr lang="en-US"/>
          </a:p>
        </p:txBody>
      </p:sp>
    </p:spTree>
    <p:extLst>
      <p:ext uri="{BB962C8B-B14F-4D97-AF65-F5344CB8AC3E}">
        <p14:creationId xmlns:p14="http://schemas.microsoft.com/office/powerpoint/2010/main" val="2079630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74E66CD3-278E-46AA-ABDA-1AA1AD300681}" type="slidenum">
              <a:rPr lang="en-US" smtClean="0"/>
              <a:t>31</a:t>
            </a:fld>
            <a:endParaRPr lang="en-US"/>
          </a:p>
        </p:txBody>
      </p:sp>
    </p:spTree>
    <p:extLst>
      <p:ext uri="{BB962C8B-B14F-4D97-AF65-F5344CB8AC3E}">
        <p14:creationId xmlns:p14="http://schemas.microsoft.com/office/powerpoint/2010/main" val="2208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F137A-F87C-A461-2AEF-094246F6F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41728-3DC3-E06A-3551-E329B971DC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A2E35-56AD-0C3B-F24F-18A8713B293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A1B5E78-3E2D-F402-8A97-E4BB16074C4F}"/>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7712B50-94BC-CFD8-F6C4-F21BF6CE296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A2074A8-CE26-99D4-5CB5-CE1DAB1E0B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E66CD3-278E-46AA-ABDA-1AA1AD3006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70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E66CD3-278E-46AA-ABDA-1AA1AD3006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18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27246-4D9E-EB56-3C02-0BC1B9DF8C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5B8D5-3C0B-BC94-0173-D98FAC2AA7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9CDB6-FF85-2633-C454-703130B9C7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alibri Light"/>
              <a:ea typeface="Calibri Light"/>
              <a:cs typeface="Calibri Light"/>
            </a:endParaRPr>
          </a:p>
        </p:txBody>
      </p:sp>
      <p:sp>
        <p:nvSpPr>
          <p:cNvPr id="4" name="Slide Number Placeholder 3">
            <a:extLst>
              <a:ext uri="{FF2B5EF4-FFF2-40B4-BE49-F238E27FC236}">
                <a16:creationId xmlns:a16="http://schemas.microsoft.com/office/drawing/2014/main" id="{1E280E34-CCA0-EB80-7C21-E0DBC9C7BD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A046E-EDE7-46A9-82F3-AABE07AAEA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821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A046E-EDE7-46A9-82F3-AABE07AAEA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5072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26C3F-ED21-58D1-A680-B00C71EBA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5CE06-543E-A7A7-5224-A9111AF05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D51FC-8731-836C-DBCF-488A5824A5F9}"/>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FAE6AC6-3A8E-90B6-84EA-4625F5BFEB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A046E-EDE7-46A9-82F3-AABE07AAEA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0626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07699-220C-5359-74BD-60C3287C9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7E08A0-B894-1EA1-83B6-87A471809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ED0613-DF94-B3D4-521B-A1E59568BF90}"/>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8F26C6C3-5884-81B6-5D12-EEF027BE15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A046E-EDE7-46A9-82F3-AABE07AAEA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6380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C68A1-C632-F81A-29CC-D6FA738E3C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341D7-0F75-2D6F-35F6-019A5F867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DF613-8801-0E0A-3596-0AD8166D184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36AB0E20-6E16-88C7-C47A-D83EC092A79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A046E-EDE7-46A9-82F3-AABE07AAEA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11687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000" cy="2200275"/>
          </a:xfrm>
        </p:spPr>
        <p:txBody>
          <a:bodyPr anchor="b"/>
          <a:lstStyle>
            <a:lvl1pPr algn="l">
              <a:defRPr sz="4250"/>
            </a:lvl1pPr>
          </a:lstStyle>
          <a:p>
            <a:r>
              <a:rPr lang="en-US"/>
              <a:t>Click to edit Master title style</a:t>
            </a:r>
          </a:p>
        </p:txBody>
      </p:sp>
      <p:sp>
        <p:nvSpPr>
          <p:cNvPr id="3" name="Subtitle 2"/>
          <p:cNvSpPr>
            <a:spLocks noGrp="1"/>
          </p:cNvSpPr>
          <p:nvPr>
            <p:ph type="subTitle" idx="1"/>
          </p:nvPr>
        </p:nvSpPr>
        <p:spPr>
          <a:xfrm>
            <a:off x="377825" y="3682800"/>
            <a:ext cx="4932000"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5220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pic>
        <p:nvPicPr>
          <p:cNvPr id="11" name="Picture 10">
            <a:extLst>
              <a:ext uri="{FF2B5EF4-FFF2-40B4-BE49-F238E27FC236}">
                <a16:creationId xmlns:a16="http://schemas.microsoft.com/office/drawing/2014/main" id="{BDE97430-6745-417F-92A0-80DB383AA9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
        <p:nvSpPr>
          <p:cNvPr id="6" name="Footer Placeholder 4">
            <a:extLst>
              <a:ext uri="{FF2B5EF4-FFF2-40B4-BE49-F238E27FC236}">
                <a16:creationId xmlns:a16="http://schemas.microsoft.com/office/drawing/2014/main" id="{07F91FFD-73BA-4C6D-B9FD-A1C4B70F7A09}"/>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Tree>
    <p:extLst>
      <p:ext uri="{BB962C8B-B14F-4D97-AF65-F5344CB8AC3E}">
        <p14:creationId xmlns:p14="http://schemas.microsoft.com/office/powerpoint/2010/main" val="246206340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5508000" cy="4456113"/>
          </a:xfrm>
        </p:spPr>
        <p:txBody>
          <a:bodyPr/>
          <a:lstStyle>
            <a:lvl1pPr>
              <a:spcBef>
                <a:spcPts val="1600"/>
              </a:spcBef>
              <a:spcAft>
                <a:spcPts val="1600"/>
              </a:spcAft>
              <a:defRPr b="1">
                <a:solidFill>
                  <a:schemeClr val="accent1"/>
                </a:solidFill>
              </a:defRPr>
            </a:lvl1pPr>
            <a:lvl2pPr marL="216000" indent="0">
              <a:spcAft>
                <a:spcPts val="0"/>
              </a:spcAft>
              <a:buNone/>
              <a:defRPr sz="1200"/>
            </a:lvl2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8" name="Content Placeholder 2">
            <a:extLst>
              <a:ext uri="{FF2B5EF4-FFF2-40B4-BE49-F238E27FC236}">
                <a16:creationId xmlns:a16="http://schemas.microsoft.com/office/drawing/2014/main" id="{6235E8A8-7A94-4D3A-8CEF-505EA93C3FAB}"/>
              </a:ext>
            </a:extLst>
          </p:cNvPr>
          <p:cNvSpPr>
            <a:spLocks noGrp="1"/>
          </p:cNvSpPr>
          <p:nvPr>
            <p:ph sz="half" idx="13"/>
          </p:nvPr>
        </p:nvSpPr>
        <p:spPr>
          <a:xfrm>
            <a:off x="6306175" y="1925636"/>
            <a:ext cx="5508000" cy="4456113"/>
          </a:xfrm>
        </p:spPr>
        <p:txBody>
          <a:bodyPr/>
          <a:lstStyle>
            <a:lvl1pPr>
              <a:spcBef>
                <a:spcPts val="1600"/>
              </a:spcBef>
              <a:spcAft>
                <a:spcPts val="1600"/>
              </a:spcAft>
              <a:defRPr b="1">
                <a:solidFill>
                  <a:schemeClr val="accent1"/>
                </a:solidFill>
              </a:defRPr>
            </a:lvl1pPr>
            <a:lvl2pPr marL="216000" indent="0">
              <a:spcAft>
                <a:spcPts val="0"/>
              </a:spcAft>
              <a:buNone/>
              <a:defRPr sz="12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1189551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iv Section Teal Tech">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2" name="Picture 1">
            <a:extLst>
              <a:ext uri="{FF2B5EF4-FFF2-40B4-BE49-F238E27FC236}">
                <a16:creationId xmlns:a16="http://schemas.microsoft.com/office/drawing/2014/main" id="{40BFBDE1-5D86-CD01-881B-66CDCD8083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789512"/>
            <a:ext cx="3861147" cy="2068472"/>
          </a:xfrm>
          <a:prstGeom prst="rect">
            <a:avLst/>
          </a:prstGeom>
        </p:spPr>
      </p:pic>
      <p:pic>
        <p:nvPicPr>
          <p:cNvPr id="5" name="Picture 4">
            <a:extLst>
              <a:ext uri="{FF2B5EF4-FFF2-40B4-BE49-F238E27FC236}">
                <a16:creationId xmlns:a16="http://schemas.microsoft.com/office/drawing/2014/main" id="{7D51A5D5-2A9E-7139-E57D-E672A15C198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3523093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iv Section Slide Blu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3" name="Picture 2">
            <a:extLst>
              <a:ext uri="{FF2B5EF4-FFF2-40B4-BE49-F238E27FC236}">
                <a16:creationId xmlns:a16="http://schemas.microsoft.com/office/drawing/2014/main" id="{502B8F42-4FE5-7577-57F6-226F5431AC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393171246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iv Section Blue Patien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2" name="Picture 1">
            <a:extLst>
              <a:ext uri="{FF2B5EF4-FFF2-40B4-BE49-F238E27FC236}">
                <a16:creationId xmlns:a16="http://schemas.microsoft.com/office/drawing/2014/main" id="{B934B450-4C92-1FD8-699A-59D5C2DCBD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40" y="4797896"/>
            <a:ext cx="3823187" cy="2068472"/>
          </a:xfrm>
          <a:prstGeom prst="rect">
            <a:avLst/>
          </a:prstGeom>
        </p:spPr>
      </p:pic>
      <p:pic>
        <p:nvPicPr>
          <p:cNvPr id="5" name="Picture 4">
            <a:extLst>
              <a:ext uri="{FF2B5EF4-FFF2-40B4-BE49-F238E27FC236}">
                <a16:creationId xmlns:a16="http://schemas.microsoft.com/office/drawing/2014/main" id="{3A0A8DEC-AE9E-E6CF-E5C8-B7EBAF9F88A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115428586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iv Section Blue Scienc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2" name="Picture 1" descr="A black and white hexagon pattern&#10;&#10;Description automatically generated with low confidence">
            <a:extLst>
              <a:ext uri="{FF2B5EF4-FFF2-40B4-BE49-F238E27FC236}">
                <a16:creationId xmlns:a16="http://schemas.microsoft.com/office/drawing/2014/main" id="{E17A5BB2-B0C2-6A2B-3B58-1C496C8670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97896"/>
            <a:ext cx="3998275" cy="2068472"/>
          </a:xfrm>
          <a:prstGeom prst="rect">
            <a:avLst/>
          </a:prstGeom>
        </p:spPr>
      </p:pic>
      <p:pic>
        <p:nvPicPr>
          <p:cNvPr id="5" name="Picture 4">
            <a:extLst>
              <a:ext uri="{FF2B5EF4-FFF2-40B4-BE49-F238E27FC236}">
                <a16:creationId xmlns:a16="http://schemas.microsoft.com/office/drawing/2014/main" id="{8E07ABF6-47B4-8AD1-4A7A-FE761AC13E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388883298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iv Section Blue Tech">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2" name="Picture 1">
            <a:extLst>
              <a:ext uri="{FF2B5EF4-FFF2-40B4-BE49-F238E27FC236}">
                <a16:creationId xmlns:a16="http://schemas.microsoft.com/office/drawing/2014/main" id="{8FFDDB55-1012-14AB-6156-D065F6FFEAA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789512"/>
            <a:ext cx="3861147" cy="2068472"/>
          </a:xfrm>
          <a:prstGeom prst="rect">
            <a:avLst/>
          </a:prstGeom>
        </p:spPr>
      </p:pic>
      <p:pic>
        <p:nvPicPr>
          <p:cNvPr id="3" name="Picture 2">
            <a:extLst>
              <a:ext uri="{FF2B5EF4-FFF2-40B4-BE49-F238E27FC236}">
                <a16:creationId xmlns:a16="http://schemas.microsoft.com/office/drawing/2014/main" id="{6FA2156E-FB48-F5A6-D94C-1926543B693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195011110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iv Section Slide Lt Teal">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3" name="Picture 2">
            <a:extLst>
              <a:ext uri="{FF2B5EF4-FFF2-40B4-BE49-F238E27FC236}">
                <a16:creationId xmlns:a16="http://schemas.microsoft.com/office/drawing/2014/main" id="{B1E70AD6-ABB7-29CA-FF2C-60B54E59E4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215237679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 Section Lt Teal Patien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2" name="Picture 1">
            <a:extLst>
              <a:ext uri="{FF2B5EF4-FFF2-40B4-BE49-F238E27FC236}">
                <a16:creationId xmlns:a16="http://schemas.microsoft.com/office/drawing/2014/main" id="{784B32CB-F26F-4C03-7070-A8D5313AD8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40" y="4797896"/>
            <a:ext cx="3823187" cy="2068472"/>
          </a:xfrm>
          <a:prstGeom prst="rect">
            <a:avLst/>
          </a:prstGeom>
        </p:spPr>
      </p:pic>
      <p:pic>
        <p:nvPicPr>
          <p:cNvPr id="5" name="Picture 4">
            <a:extLst>
              <a:ext uri="{FF2B5EF4-FFF2-40B4-BE49-F238E27FC236}">
                <a16:creationId xmlns:a16="http://schemas.microsoft.com/office/drawing/2014/main" id="{DC5B0687-416C-63E2-A667-456FFBF8421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127661733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 Section Lt Teal Scienc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2" name="Picture 1" descr="A black and white hexagon pattern&#10;&#10;Description automatically generated with low confidence">
            <a:extLst>
              <a:ext uri="{FF2B5EF4-FFF2-40B4-BE49-F238E27FC236}">
                <a16:creationId xmlns:a16="http://schemas.microsoft.com/office/drawing/2014/main" id="{C77171DF-5538-9567-8284-FDF179EA1D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97896"/>
            <a:ext cx="3998275" cy="2068472"/>
          </a:xfrm>
          <a:prstGeom prst="rect">
            <a:avLst/>
          </a:prstGeom>
        </p:spPr>
      </p:pic>
      <p:pic>
        <p:nvPicPr>
          <p:cNvPr id="5" name="Picture 4">
            <a:extLst>
              <a:ext uri="{FF2B5EF4-FFF2-40B4-BE49-F238E27FC236}">
                <a16:creationId xmlns:a16="http://schemas.microsoft.com/office/drawing/2014/main" id="{5302FCA8-B5A2-FC93-D2FA-32FB9DEB9FD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275345993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 Section Lt Teal Tech">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3" name="Picture 2">
            <a:extLst>
              <a:ext uri="{FF2B5EF4-FFF2-40B4-BE49-F238E27FC236}">
                <a16:creationId xmlns:a16="http://schemas.microsoft.com/office/drawing/2014/main" id="{19073566-934B-DB1F-2BF5-E4D94DD652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789512"/>
            <a:ext cx="3861147" cy="2068472"/>
          </a:xfrm>
          <a:prstGeom prst="rect">
            <a:avLst/>
          </a:prstGeom>
        </p:spPr>
      </p:pic>
      <p:pic>
        <p:nvPicPr>
          <p:cNvPr id="5" name="Picture 4">
            <a:extLst>
              <a:ext uri="{FF2B5EF4-FFF2-40B4-BE49-F238E27FC236}">
                <a16:creationId xmlns:a16="http://schemas.microsoft.com/office/drawing/2014/main" id="{20A4464F-7D0B-B887-E758-012FDFC01F6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21884517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Content">
    <p:spTree>
      <p:nvGrpSpPr>
        <p:cNvPr id="1" name=""/>
        <p:cNvGrpSpPr/>
        <p:nvPr/>
      </p:nvGrpSpPr>
      <p:grpSpPr>
        <a:xfrm>
          <a:off x="0" y="0"/>
          <a:ext cx="0" cy="0"/>
          <a:chOff x="0" y="0"/>
          <a:chExt cx="0" cy="0"/>
        </a:xfrm>
      </p:grpSpPr>
      <p:sp>
        <p:nvSpPr>
          <p:cNvPr id="2" name="Title 1"/>
          <p:cNvSpPr>
            <a:spLocks noGrp="1"/>
          </p:cNvSpPr>
          <p:nvPr>
            <p:ph type="title"/>
          </p:nvPr>
        </p:nvSpPr>
        <p:spPr>
          <a:xfrm>
            <a:off x="377824" y="377825"/>
            <a:ext cx="11439144" cy="850107"/>
          </a:xfrm>
        </p:spPr>
        <p:txBody>
          <a:bodyPr/>
          <a:lstStyle/>
          <a:p>
            <a:r>
              <a:rPr lang="en-US"/>
              <a:t>Click to edit Master title style</a:t>
            </a:r>
          </a:p>
        </p:txBody>
      </p:sp>
      <p:sp>
        <p:nvSpPr>
          <p:cNvPr id="4" name="Date Placeholder 3"/>
          <p:cNvSpPr>
            <a:spLocks noGrp="1"/>
          </p:cNvSpPr>
          <p:nvPr>
            <p:ph type="dt" sz="half" idx="10"/>
          </p:nvPr>
        </p:nvSpPr>
        <p:spPr/>
        <p:txBody>
          <a:bodyPr/>
          <a:lstStyle/>
          <a:p>
            <a:fld id="{1502791B-FD39-994A-ADE5-789491EECC7A}" type="datetime4">
              <a:rPr lang="en-US" smtClean="0"/>
              <a:t>August 12, 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8" name="Content Placeholder 7">
            <a:extLst>
              <a:ext uri="{FF2B5EF4-FFF2-40B4-BE49-F238E27FC236}">
                <a16:creationId xmlns:a16="http://schemas.microsoft.com/office/drawing/2014/main" id="{15ABDD55-8102-A442-975A-192C62CA9859}"/>
              </a:ext>
            </a:extLst>
          </p:cNvPr>
          <p:cNvSpPr>
            <a:spLocks noGrp="1"/>
          </p:cNvSpPr>
          <p:nvPr>
            <p:ph sz="quarter" idx="14" hasCustomPrompt="1"/>
          </p:nvPr>
        </p:nvSpPr>
        <p:spPr>
          <a:xfrm>
            <a:off x="374904" y="1371600"/>
            <a:ext cx="11439144" cy="4453128"/>
          </a:xfrm>
        </p:spPr>
        <p:txBody>
          <a:bodyPr vert="horz" lIns="0" tIns="45720" rIns="0" bIns="0" rtlCol="0" anchor="t">
            <a:noAutofit/>
          </a:bodyPr>
          <a:lstStyle>
            <a:lvl1pPr>
              <a:lnSpc>
                <a:spcPct val="95000"/>
              </a:lnSpc>
              <a:spcAft>
                <a:spcPts val="600"/>
              </a:spcAft>
              <a:defRPr lang="en-US" sz="1800" baseline="0"/>
            </a:lvl1pPr>
            <a:lvl2pPr>
              <a:lnSpc>
                <a:spcPct val="95000"/>
              </a:lnSpc>
              <a:spcAft>
                <a:spcPts val="600"/>
              </a:spcAft>
              <a:defRPr lang="en-US" sz="1600" baseline="0"/>
            </a:lvl2pPr>
            <a:lvl3pPr>
              <a:lnSpc>
                <a:spcPct val="95000"/>
              </a:lnSpc>
              <a:spcAft>
                <a:spcPts val="600"/>
              </a:spcAft>
              <a:defRPr lang="en-US" sz="1400" baseline="0"/>
            </a:lvl3pPr>
            <a:lvl4pPr>
              <a:lnSpc>
                <a:spcPct val="95000"/>
              </a:lnSpc>
              <a:spcAft>
                <a:spcPts val="600"/>
              </a:spcAft>
              <a:defRPr lang="en-US" baseline="0"/>
            </a:lvl4pPr>
            <a:lvl5pPr>
              <a:lnSpc>
                <a:spcPct val="95000"/>
              </a:lnSpc>
              <a:spcAft>
                <a:spcPts val="600"/>
              </a:spcAft>
              <a:defRPr lang="en-US" sz="1100" baseline="0" dirty="0"/>
            </a:lvl5pPr>
          </a:lstStyle>
          <a:p>
            <a:pPr lvl="0" defTabSz="685783">
              <a:spcBef>
                <a:spcPts val="0"/>
              </a:spcBef>
              <a:spcAft>
                <a:spcPts val="1200"/>
              </a:spcAft>
            </a:pPr>
            <a:r>
              <a:rPr lang="en-US"/>
              <a:t>Click to add text</a:t>
            </a:r>
          </a:p>
          <a:p>
            <a:pPr lvl="1" defTabSz="685783">
              <a:spcBef>
                <a:spcPts val="0"/>
              </a:spcBef>
              <a:spcAft>
                <a:spcPts val="1200"/>
              </a:spcAft>
            </a:pPr>
            <a:r>
              <a:rPr lang="en-US"/>
              <a:t>Second level</a:t>
            </a:r>
          </a:p>
          <a:p>
            <a:pPr lvl="2" defTabSz="685783">
              <a:spcBef>
                <a:spcPts val="0"/>
              </a:spcBef>
              <a:spcAft>
                <a:spcPts val="1200"/>
              </a:spcAft>
            </a:pPr>
            <a:r>
              <a:rPr lang="en-US"/>
              <a:t>Third level</a:t>
            </a:r>
          </a:p>
          <a:p>
            <a:pPr lvl="3" defTabSz="685783">
              <a:spcBef>
                <a:spcPts val="0"/>
              </a:spcBef>
              <a:spcAft>
                <a:spcPts val="1200"/>
              </a:spcAft>
            </a:pPr>
            <a:r>
              <a:rPr lang="en-US"/>
              <a:t>Fourth level</a:t>
            </a:r>
          </a:p>
          <a:p>
            <a:pPr lvl="4" defTabSz="685783">
              <a:spcBef>
                <a:spcPts val="0"/>
              </a:spcBef>
              <a:spcAft>
                <a:spcPts val="1200"/>
              </a:spcAft>
            </a:pPr>
            <a:r>
              <a:rPr lang="en-US"/>
              <a:t>Fifth level</a:t>
            </a:r>
          </a:p>
        </p:txBody>
      </p:sp>
    </p:spTree>
    <p:extLst>
      <p:ext uri="{BB962C8B-B14F-4D97-AF65-F5344CB8AC3E}">
        <p14:creationId xmlns:p14="http://schemas.microsoft.com/office/powerpoint/2010/main" val="18321877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6"/>
            <a:ext cx="550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0C26C6CA-6FA0-41CA-894A-BF8B4460FDF3}"/>
              </a:ext>
            </a:extLst>
          </p:cNvPr>
          <p:cNvSpPr>
            <a:spLocks noGrp="1"/>
          </p:cNvSpPr>
          <p:nvPr>
            <p:ph idx="13"/>
          </p:nvPr>
        </p:nvSpPr>
        <p:spPr>
          <a:xfrm>
            <a:off x="6306175" y="1925636"/>
            <a:ext cx="550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5422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and 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2439194"/>
            <a:ext cx="4246200" cy="3024188"/>
          </a:xfrm>
          <a:prstGeom prst="rect">
            <a:avLst/>
          </a:prstGeom>
        </p:spPr>
        <p:txBody>
          <a:bodyPr vert="horz" lIns="0" tIns="0" rIns="0" bIns="0" rtlCol="0" anchor="t">
            <a:noAutofit/>
          </a:bodyPr>
          <a:lstStyle>
            <a:lvl1pPr>
              <a:defRPr lang="en-US"/>
            </a:lvl1pPr>
            <a:lvl2pPr>
              <a:defRPr lang="en-US"/>
            </a:lvl2pPr>
            <a:lvl3pPr>
              <a:defRPr lang="en-US"/>
            </a:lvl3pPr>
            <a:lvl4pPr>
              <a:defRPr lang="en-US"/>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5" name="Date Placeholder 4"/>
          <p:cNvSpPr>
            <a:spLocks noGrp="1"/>
          </p:cNvSpPr>
          <p:nvPr>
            <p:ph type="dt" sz="half" idx="10"/>
          </p:nvPr>
        </p:nvSpPr>
        <p:spPr/>
        <p:txBody>
          <a:bodyPr/>
          <a:lstStyle/>
          <a:p>
            <a:fld id="{5A566A35-143B-C74F-8812-12406DE193EE}" type="datetime4">
              <a:rPr lang="en-US" smtClean="0"/>
              <a:t>August 12, 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6252175" y="2439194"/>
            <a:ext cx="5562000" cy="3024188"/>
          </a:xfrm>
          <a:prstGeom prst="rect">
            <a:avLst/>
          </a:prstGeo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3089327120"/>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and 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25200" y="1925638"/>
            <a:ext cx="4588975" cy="3537744"/>
          </a:xfrm>
          <a:prstGeom prst="rect">
            <a:avLst/>
          </a:prstGeom>
        </p:spPr>
        <p:txBody>
          <a:bodyPr vert="horz" lIns="0" tIns="0" rIns="0" bIns="0" rtlCol="0" anchor="t">
            <a:noAutofit/>
          </a:bodyPr>
          <a:lstStyle>
            <a:lvl1pPr>
              <a:defRPr lang="en-US" dirty="0"/>
            </a:lvl1pPr>
            <a:lvl2pPr>
              <a:defRPr lang="en-US" dirty="0"/>
            </a:lvl2pPr>
            <a:lvl3pPr>
              <a:defRPr lang="en-US" dirty="0"/>
            </a:lvl3pPr>
            <a:lvl4pPr>
              <a:defRPr lang="en-US" dirty="0"/>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5" name="Date Placeholder 4"/>
          <p:cNvSpPr>
            <a:spLocks noGrp="1"/>
          </p:cNvSpPr>
          <p:nvPr>
            <p:ph type="dt" sz="half" idx="10"/>
          </p:nvPr>
        </p:nvSpPr>
        <p:spPr/>
        <p:txBody>
          <a:bodyPr/>
          <a:lstStyle/>
          <a:p>
            <a:fld id="{7D30181E-1562-794C-97AC-863F5C46B16E}" type="datetime4">
              <a:rPr lang="en-US" smtClean="0"/>
              <a:t>August 12, 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377825" y="1925638"/>
            <a:ext cx="5718175" cy="3537744"/>
          </a:xfrm>
          <a:prstGeom prst="rect">
            <a:avLst/>
          </a:prstGeo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3043441727"/>
      </p:ext>
    </p:extLst>
  </p:cSld>
  <p:clrMapOvr>
    <a:masterClrMapping/>
  </p:clrMapOvr>
  <p:transition>
    <p:fade/>
  </p:transition>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ntent Lar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6840000" cy="4456113"/>
          </a:xfrm>
          <a:prstGeom prst="rect">
            <a:avLst/>
          </a:prstGeom>
        </p:spPr>
        <p:txBody>
          <a:bodyPr vert="horz" lIns="0" tIns="0" rIns="0" bIns="0" rtlCol="0" anchor="t">
            <a:noAutofit/>
          </a:bodyPr>
          <a:lstStyle>
            <a:lvl1pPr>
              <a:defRPr lang="en-US" dirty="0"/>
            </a:lvl1pPr>
            <a:lvl2pPr>
              <a:defRPr lang="en-US" dirty="0"/>
            </a:lvl2pPr>
            <a:lvl3pPr>
              <a:defRPr lang="en-US" dirty="0"/>
            </a:lvl3pPr>
            <a:lvl4pPr>
              <a:defRPr lang="en-US" dirty="0"/>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 name="Content Placeholder 3"/>
          <p:cNvSpPr>
            <a:spLocks noGrp="1"/>
          </p:cNvSpPr>
          <p:nvPr>
            <p:ph sz="half" idx="2"/>
          </p:nvPr>
        </p:nvSpPr>
        <p:spPr>
          <a:xfrm>
            <a:off x="7566175" y="1925637"/>
            <a:ext cx="4248000" cy="4456113"/>
          </a:xfrm>
          <a:prstGeom prst="rect">
            <a:avLst/>
          </a:prstGeom>
        </p:spPr>
        <p:txBody>
          <a:bodyPr vert="horz" lIns="0" tIns="0" rIns="0" bIns="0" rtlCol="0" anchor="t">
            <a:noAutofit/>
          </a:bodyPr>
          <a:lstStyle>
            <a:lvl1pPr>
              <a:defRPr lang="en-US"/>
            </a:lvl1pPr>
            <a:lvl2pPr>
              <a:defRPr lang="en-US"/>
            </a:lvl2pPr>
            <a:lvl3pPr>
              <a:defRPr lang="en-US"/>
            </a:lvl3pPr>
            <a:lvl4pPr>
              <a:defRPr lang="en-US"/>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5" name="Date Placeholder 4"/>
          <p:cNvSpPr>
            <a:spLocks noGrp="1"/>
          </p:cNvSpPr>
          <p:nvPr>
            <p:ph type="dt" sz="half" idx="10"/>
          </p:nvPr>
        </p:nvSpPr>
        <p:spPr/>
        <p:txBody>
          <a:bodyPr/>
          <a:lstStyle/>
          <a:p>
            <a:fld id="{B1A5FAC7-D619-A54E-877A-A320E0D2E122}" type="datetime4">
              <a:rPr lang="en-US" smtClean="0"/>
              <a:t>August 12, 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1584744" y="6480175"/>
            <a:ext cx="229431" cy="216000"/>
          </a:xfrm>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41027658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ntent Lar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4248000" cy="4456113"/>
          </a:xfrm>
          <a:prstGeom prst="rect">
            <a:avLst/>
          </a:prstGeom>
        </p:spPr>
        <p:txBody>
          <a:bodyPr vert="horz" lIns="0" tIns="0" rIns="0" bIns="0" rtlCol="0" anchor="t">
            <a:noAutofit/>
          </a:bodyPr>
          <a:lstStyle>
            <a:lvl1pPr>
              <a:defRPr lang="en-US" dirty="0"/>
            </a:lvl1pPr>
            <a:lvl2pPr>
              <a:defRPr lang="en-US" dirty="0"/>
            </a:lvl2pPr>
            <a:lvl3pPr>
              <a:defRPr lang="en-US" dirty="0"/>
            </a:lvl3pPr>
            <a:lvl4pPr>
              <a:defRPr lang="en-US" dirty="0"/>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 name="Content Placeholder 3"/>
          <p:cNvSpPr>
            <a:spLocks noGrp="1"/>
          </p:cNvSpPr>
          <p:nvPr>
            <p:ph sz="half" idx="2"/>
          </p:nvPr>
        </p:nvSpPr>
        <p:spPr>
          <a:xfrm>
            <a:off x="4974175" y="1925637"/>
            <a:ext cx="6840000" cy="4456113"/>
          </a:xfrm>
          <a:prstGeom prst="rect">
            <a:avLst/>
          </a:prstGeom>
        </p:spPr>
        <p:txBody>
          <a:bodyPr vert="horz" lIns="0" tIns="0" rIns="0" bIns="0" rtlCol="0" anchor="t">
            <a:noAutofit/>
          </a:bodyPr>
          <a:lstStyle>
            <a:lvl1pPr>
              <a:defRPr lang="en-US"/>
            </a:lvl1pPr>
            <a:lvl2pPr>
              <a:defRPr lang="en-US"/>
            </a:lvl2pPr>
            <a:lvl3pPr>
              <a:defRPr lang="en-US"/>
            </a:lvl3pPr>
            <a:lvl4pPr>
              <a:defRPr lang="en-US"/>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5" name="Date Placeholder 4"/>
          <p:cNvSpPr>
            <a:spLocks noGrp="1"/>
          </p:cNvSpPr>
          <p:nvPr>
            <p:ph type="dt" sz="half" idx="10"/>
          </p:nvPr>
        </p:nvSpPr>
        <p:spPr/>
        <p:txBody>
          <a:bodyPr/>
          <a:lstStyle/>
          <a:p>
            <a:fld id="{C4E677B2-E575-7548-9AE7-0387A468A294}" type="datetime4">
              <a:rPr lang="en-US" smtClean="0"/>
              <a:t>August 12, 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178764473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6"/>
            <a:ext cx="5508000" cy="4456113"/>
          </a:xfrm>
          <a:prstGeom prst="rect">
            <a:avLst/>
          </a:prstGeom>
        </p:spPr>
        <p:txBody>
          <a:bodyPr vert="horz" lIns="0" tIns="0" rIns="0" bIns="0" rtlCol="0" anchor="t">
            <a:noAutofit/>
          </a:bodyPr>
          <a:lstStyle>
            <a:lvl1pPr>
              <a:defRPr lang="en-US" dirty="0"/>
            </a:lvl1pPr>
            <a:lvl2pPr>
              <a:defRPr lang="en-US" dirty="0"/>
            </a:lvl2pPr>
            <a:lvl3pPr>
              <a:defRPr lang="en-US" dirty="0"/>
            </a:lvl3pPr>
            <a:lvl4pPr>
              <a:defRPr lang="en-US" dirty="0"/>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 name="Date Placeholder 3"/>
          <p:cNvSpPr>
            <a:spLocks noGrp="1"/>
          </p:cNvSpPr>
          <p:nvPr>
            <p:ph type="dt" sz="half" idx="10"/>
          </p:nvPr>
        </p:nvSpPr>
        <p:spPr/>
        <p:txBody>
          <a:bodyPr/>
          <a:lstStyle/>
          <a:p>
            <a:fld id="{64212C56-F55F-3546-9A1C-3F18907ADBE0}" type="datetime4">
              <a:rPr lang="en-US" smtClean="0"/>
              <a:t>August 12, 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0C26C6CA-6FA0-41CA-894A-BF8B4460FDF3}"/>
              </a:ext>
            </a:extLst>
          </p:cNvPr>
          <p:cNvSpPr>
            <a:spLocks noGrp="1"/>
          </p:cNvSpPr>
          <p:nvPr>
            <p:ph idx="13"/>
          </p:nvPr>
        </p:nvSpPr>
        <p:spPr>
          <a:xfrm>
            <a:off x="6306175" y="1925636"/>
            <a:ext cx="5508000" cy="4456113"/>
          </a:xfrm>
          <a:prstGeom prst="rect">
            <a:avLst/>
          </a:prstGeom>
        </p:spPr>
        <p:txBody>
          <a:bodyPr vert="horz" lIns="0" tIns="0" rIns="0" bIns="0" rtlCol="0" anchor="t">
            <a:noAutofit/>
          </a:bodyPr>
          <a:lstStyle>
            <a:lvl1pPr>
              <a:defRPr lang="en-US"/>
            </a:lvl1pPr>
            <a:lvl2pPr>
              <a:defRPr lang="en-US"/>
            </a:lvl2pPr>
            <a:lvl3pPr>
              <a:defRPr lang="en-US"/>
            </a:lvl3pPr>
            <a:lvl4pPr>
              <a:defRPr lang="en-US"/>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Tree>
    <p:extLst>
      <p:ext uri="{BB962C8B-B14F-4D97-AF65-F5344CB8AC3E}">
        <p14:creationId xmlns:p14="http://schemas.microsoft.com/office/powerpoint/2010/main" val="197557377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with Three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B8BE-89EF-E505-5E30-5CABDCB72D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BAE0C4-E2FC-35CE-B332-FB025994E9A0}"/>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17323FF5-3E4F-D811-38B5-37470514D58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3144DA-B938-150A-AA29-DFE077EB860A}"/>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10" name="Rectangle 9">
            <a:extLst>
              <a:ext uri="{FF2B5EF4-FFF2-40B4-BE49-F238E27FC236}">
                <a16:creationId xmlns:a16="http://schemas.microsoft.com/office/drawing/2014/main" id="{F26DD8AF-989A-69F6-44C9-F9A65A69DF15}"/>
              </a:ext>
            </a:extLst>
          </p:cNvPr>
          <p:cNvSpPr/>
          <p:nvPr userDrawn="1"/>
        </p:nvSpPr>
        <p:spPr>
          <a:xfrm>
            <a:off x="8281527" y="3362740"/>
            <a:ext cx="3095466" cy="249515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mj-lt"/>
            </a:endParaRPr>
          </a:p>
        </p:txBody>
      </p:sp>
      <p:sp>
        <p:nvSpPr>
          <p:cNvPr id="11" name="Rectangle 10">
            <a:extLst>
              <a:ext uri="{FF2B5EF4-FFF2-40B4-BE49-F238E27FC236}">
                <a16:creationId xmlns:a16="http://schemas.microsoft.com/office/drawing/2014/main" id="{E2CA1A10-0EB7-4CDA-CDEF-22BF6DE9A547}"/>
              </a:ext>
            </a:extLst>
          </p:cNvPr>
          <p:cNvSpPr/>
          <p:nvPr/>
        </p:nvSpPr>
        <p:spPr>
          <a:xfrm>
            <a:off x="939821" y="5857895"/>
            <a:ext cx="3095466" cy="94334"/>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2" name="Rectangle 11">
            <a:extLst>
              <a:ext uri="{FF2B5EF4-FFF2-40B4-BE49-F238E27FC236}">
                <a16:creationId xmlns:a16="http://schemas.microsoft.com/office/drawing/2014/main" id="{B71DAEEF-C33B-5CCE-B8CD-C23875A65F7D}"/>
              </a:ext>
            </a:extLst>
          </p:cNvPr>
          <p:cNvSpPr/>
          <p:nvPr/>
        </p:nvSpPr>
        <p:spPr>
          <a:xfrm>
            <a:off x="4610674" y="5857895"/>
            <a:ext cx="3095466" cy="94334"/>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3" name="Rectangle 12">
            <a:extLst>
              <a:ext uri="{FF2B5EF4-FFF2-40B4-BE49-F238E27FC236}">
                <a16:creationId xmlns:a16="http://schemas.microsoft.com/office/drawing/2014/main" id="{B3049B43-93DC-6A9D-70A7-1F57E311D6CD}"/>
              </a:ext>
            </a:extLst>
          </p:cNvPr>
          <p:cNvSpPr/>
          <p:nvPr/>
        </p:nvSpPr>
        <p:spPr>
          <a:xfrm>
            <a:off x="8281527" y="5857895"/>
            <a:ext cx="3095466" cy="94334"/>
          </a:xfrm>
          <a:prstGeom prst="rect">
            <a:avLst/>
          </a:prstGeom>
          <a:solidFill>
            <a:srgbClr val="6EC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6" name="Text Placeholder 15">
            <a:extLst>
              <a:ext uri="{FF2B5EF4-FFF2-40B4-BE49-F238E27FC236}">
                <a16:creationId xmlns:a16="http://schemas.microsoft.com/office/drawing/2014/main" id="{34BB1663-5E17-B8E5-F1C5-72734DA39545}"/>
              </a:ext>
            </a:extLst>
          </p:cNvPr>
          <p:cNvSpPr>
            <a:spLocks noGrp="1"/>
          </p:cNvSpPr>
          <p:nvPr userDrawn="1">
            <p:ph type="body" sz="quarter" idx="13"/>
          </p:nvPr>
        </p:nvSpPr>
        <p:spPr>
          <a:xfrm>
            <a:off x="939741" y="3389377"/>
            <a:ext cx="3095625" cy="2468518"/>
          </a:xfrm>
          <a:solidFill>
            <a:schemeClr val="bg1">
              <a:lumMod val="95000"/>
            </a:schemeClr>
          </a:solidFill>
        </p:spPr>
        <p:txBody>
          <a:bodyPr lIns="91440" anchor="ctr" anchorCtr="0"/>
          <a:lstStyle>
            <a:lvl1pPr>
              <a:defRPr sz="2000">
                <a:solidFill>
                  <a:srgbClr val="0C2340"/>
                </a:solidFill>
              </a:defRPr>
            </a:lvl1pPr>
          </a:lstStyle>
          <a:p>
            <a:pPr lvl="0"/>
            <a:r>
              <a:rPr lang="en-US"/>
              <a:t>Click to edit Master text styles</a:t>
            </a:r>
          </a:p>
        </p:txBody>
      </p:sp>
      <p:sp>
        <p:nvSpPr>
          <p:cNvPr id="17" name="Text Placeholder 15">
            <a:extLst>
              <a:ext uri="{FF2B5EF4-FFF2-40B4-BE49-F238E27FC236}">
                <a16:creationId xmlns:a16="http://schemas.microsoft.com/office/drawing/2014/main" id="{5BD51B03-5987-1DD6-5D2D-44EC19D8B9A6}"/>
              </a:ext>
            </a:extLst>
          </p:cNvPr>
          <p:cNvSpPr>
            <a:spLocks noGrp="1"/>
          </p:cNvSpPr>
          <p:nvPr>
            <p:ph type="body" sz="quarter" idx="14"/>
          </p:nvPr>
        </p:nvSpPr>
        <p:spPr>
          <a:xfrm>
            <a:off x="4610515" y="3389377"/>
            <a:ext cx="3095625" cy="2468518"/>
          </a:xfrm>
          <a:solidFill>
            <a:schemeClr val="bg1">
              <a:lumMod val="95000"/>
            </a:schemeClr>
          </a:solidFill>
        </p:spPr>
        <p:txBody>
          <a:bodyPr lIns="91440" anchor="ctr" anchorCtr="0"/>
          <a:lstStyle>
            <a:lvl1pPr>
              <a:defRPr sz="2000">
                <a:solidFill>
                  <a:srgbClr val="0C2340"/>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7DE4FB52-4D78-6272-9F83-A5367642AD9F}"/>
              </a:ext>
            </a:extLst>
          </p:cNvPr>
          <p:cNvSpPr>
            <a:spLocks noGrp="1"/>
          </p:cNvSpPr>
          <p:nvPr>
            <p:ph type="body" sz="quarter" idx="15"/>
          </p:nvPr>
        </p:nvSpPr>
        <p:spPr>
          <a:xfrm>
            <a:off x="8281447" y="3389377"/>
            <a:ext cx="3095625" cy="2468518"/>
          </a:xfrm>
          <a:solidFill>
            <a:schemeClr val="bg1">
              <a:lumMod val="95000"/>
            </a:schemeClr>
          </a:solidFill>
        </p:spPr>
        <p:txBody>
          <a:bodyPr lIns="91440" anchor="ctr" anchorCtr="0"/>
          <a:lstStyle>
            <a:lvl1pPr>
              <a:defRPr sz="2000">
                <a:solidFill>
                  <a:srgbClr val="0C2340"/>
                </a:solidFill>
              </a:defRPr>
            </a:lvl1pPr>
          </a:lstStyle>
          <a:p>
            <a:pPr lvl="0"/>
            <a:r>
              <a:rPr lang="en-US"/>
              <a:t>Click to edit Master text styles</a:t>
            </a:r>
          </a:p>
        </p:txBody>
      </p:sp>
      <p:sp>
        <p:nvSpPr>
          <p:cNvPr id="21" name="Text Placeholder 15">
            <a:extLst>
              <a:ext uri="{FF2B5EF4-FFF2-40B4-BE49-F238E27FC236}">
                <a16:creationId xmlns:a16="http://schemas.microsoft.com/office/drawing/2014/main" id="{3E552B34-AAA7-8DD9-D74D-8ABC4656B5E6}"/>
              </a:ext>
            </a:extLst>
          </p:cNvPr>
          <p:cNvSpPr>
            <a:spLocks noGrp="1"/>
          </p:cNvSpPr>
          <p:nvPr>
            <p:ph type="body" sz="quarter" idx="16"/>
          </p:nvPr>
        </p:nvSpPr>
        <p:spPr>
          <a:xfrm>
            <a:off x="377823" y="1630877"/>
            <a:ext cx="11436351" cy="1309093"/>
          </a:xfrm>
        </p:spPr>
        <p:txBody>
          <a:bodyPr lIns="0" anchor="t" anchorCtr="0"/>
          <a:lstStyle>
            <a:lvl1pPr>
              <a:defRPr sz="1800">
                <a:solidFill>
                  <a:srgbClr val="0C2340"/>
                </a:solidFill>
                <a:latin typeface="+mj-lt"/>
              </a:defRPr>
            </a:lvl1pPr>
          </a:lstStyle>
          <a:p>
            <a:pPr lvl="0"/>
            <a:r>
              <a:rPr lang="en-US"/>
              <a:t>Click to edit Master text styles</a:t>
            </a:r>
          </a:p>
        </p:txBody>
      </p:sp>
    </p:spTree>
    <p:extLst>
      <p:ext uri="{BB962C8B-B14F-4D97-AF65-F5344CB8AC3E}">
        <p14:creationId xmlns:p14="http://schemas.microsoft.com/office/powerpoint/2010/main" val="32977193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Column Box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2779714"/>
            <a:ext cx="2754000" cy="3602036"/>
          </a:xfrm>
          <a:prstGeom prst="rect">
            <a:avLst/>
          </a:prstGeom>
          <a:solidFill>
            <a:srgbClr val="F7F7F7"/>
          </a:solidFill>
        </p:spPr>
        <p:txBody>
          <a:bodyPr lIns="288000" tIns="216000" rIns="288000" bIns="216000"/>
          <a:lstStyle>
            <a:lvl1pPr>
              <a:defRPr>
                <a:solidFill>
                  <a:schemeClr val="tx1"/>
                </a:solidFill>
              </a:defRPr>
            </a:lvl1pPr>
            <a:lvl2pPr marL="108000" indent="-108000">
              <a:spcAft>
                <a:spcPts val="1600"/>
              </a:spcAft>
              <a:buFont typeface="Arial" panose="020B0604020202020204" pitchFamily="34" charset="0"/>
              <a:buChar char="•"/>
              <a:defRPr sz="1200">
                <a:solidFill>
                  <a:schemeClr val="tx1"/>
                </a:solidFill>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5484689-AE6E-864F-98D0-FBE196532CB7}" type="datetime4">
              <a:rPr lang="en-US" smtClean="0"/>
              <a:t>August 12, 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271942" y="2779713"/>
            <a:ext cx="2754000" cy="3602036"/>
          </a:xfrm>
          <a:prstGeom prst="rect">
            <a:avLst/>
          </a:prstGeom>
          <a:solidFill>
            <a:srgbClr val="F7F7F7"/>
          </a:solidFill>
        </p:spPr>
        <p:txBody>
          <a:bodyPr lIns="288000" tIns="216000" rIns="288000" bIns="216000"/>
          <a:lstStyle>
            <a:lvl1pPr>
              <a:defRPr>
                <a:solidFill>
                  <a:schemeClr val="tx1"/>
                </a:solidFill>
              </a:defRPr>
            </a:lvl1pPr>
            <a:lvl2pPr marL="108000" indent="-108000">
              <a:spcAft>
                <a:spcPts val="1600"/>
              </a:spcAft>
              <a:buFont typeface="Arial" panose="020B0604020202020204" pitchFamily="34" charset="0"/>
              <a:buChar char="•"/>
              <a:defRPr sz="1200">
                <a:solidFill>
                  <a:schemeClr val="tx1"/>
                </a:solidFill>
              </a:defRPr>
            </a:lvl2pPr>
          </a:lstStyle>
          <a:p>
            <a:pPr lvl="0"/>
            <a:r>
              <a:rPr lang="en-US"/>
              <a:t>Click to edit Master text styles</a:t>
            </a:r>
          </a:p>
          <a:p>
            <a:pPr lvl="1"/>
            <a:r>
              <a:rPr lang="en-US"/>
              <a:t>Second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166059" y="2779713"/>
            <a:ext cx="2754000" cy="3602036"/>
          </a:xfrm>
          <a:prstGeom prst="rect">
            <a:avLst/>
          </a:prstGeom>
          <a:solidFill>
            <a:srgbClr val="F7F7F7"/>
          </a:solidFill>
        </p:spPr>
        <p:txBody>
          <a:bodyPr lIns="288000" tIns="216000" rIns="288000" bIns="216000"/>
          <a:lstStyle>
            <a:lvl1pPr>
              <a:defRPr>
                <a:solidFill>
                  <a:schemeClr val="tx1"/>
                </a:solidFill>
              </a:defRPr>
            </a:lvl1pPr>
            <a:lvl2pPr marL="108000" indent="-108000">
              <a:spcAft>
                <a:spcPts val="1600"/>
              </a:spcAft>
              <a:buFont typeface="Arial" panose="020B0604020202020204" pitchFamily="34" charset="0"/>
              <a:buChar char="•"/>
              <a:defRPr sz="1200">
                <a:solidFill>
                  <a:schemeClr val="tx1"/>
                </a:solidFill>
              </a:defRPr>
            </a:lvl2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060175" y="2779712"/>
            <a:ext cx="2754000" cy="3602036"/>
          </a:xfrm>
          <a:prstGeom prst="rect">
            <a:avLst/>
          </a:prstGeom>
          <a:solidFill>
            <a:srgbClr val="F7F7F7"/>
          </a:solidFill>
        </p:spPr>
        <p:txBody>
          <a:bodyPr lIns="288000" tIns="216000" rIns="288000" bIns="216000"/>
          <a:lstStyle>
            <a:lvl1pPr>
              <a:defRPr>
                <a:solidFill>
                  <a:schemeClr val="tx1"/>
                </a:solidFill>
              </a:defRPr>
            </a:lvl1pPr>
            <a:lvl2pPr marL="108000" indent="-108000">
              <a:spcAft>
                <a:spcPts val="1600"/>
              </a:spcAft>
              <a:buFont typeface="Arial" panose="020B0604020202020204" pitchFamily="34" charset="0"/>
              <a:buChar char="•"/>
              <a:defRPr sz="1200">
                <a:solidFill>
                  <a:schemeClr val="tx1"/>
                </a:solidFill>
              </a:defRPr>
            </a:lvl2pPr>
          </a:lstStyle>
          <a:p>
            <a:pPr lvl="0"/>
            <a:r>
              <a:rPr lang="en-US"/>
              <a:t>Click to edit Master text styles</a:t>
            </a:r>
          </a:p>
          <a:p>
            <a:pPr lvl="1"/>
            <a:r>
              <a:rPr lang="en-US"/>
              <a:t>Second level</a:t>
            </a:r>
          </a:p>
        </p:txBody>
      </p:sp>
      <p:sp>
        <p:nvSpPr>
          <p:cNvPr id="11" name="Text Placeholder 10">
            <a:extLst>
              <a:ext uri="{FF2B5EF4-FFF2-40B4-BE49-F238E27FC236}">
                <a16:creationId xmlns:a16="http://schemas.microsoft.com/office/drawing/2014/main" id="{14075B33-7825-4C60-862C-61A603CFC785}"/>
              </a:ext>
            </a:extLst>
          </p:cNvPr>
          <p:cNvSpPr>
            <a:spLocks noGrp="1"/>
          </p:cNvSpPr>
          <p:nvPr>
            <p:ph type="body" sz="quarter" idx="16"/>
          </p:nvPr>
        </p:nvSpPr>
        <p:spPr>
          <a:xfrm>
            <a:off x="377825" y="1925638"/>
            <a:ext cx="2754313" cy="694800"/>
          </a:xfrm>
          <a:prstGeom prst="rect">
            <a:avLst/>
          </a:prstGeo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2" name="Text Placeholder 10">
            <a:extLst>
              <a:ext uri="{FF2B5EF4-FFF2-40B4-BE49-F238E27FC236}">
                <a16:creationId xmlns:a16="http://schemas.microsoft.com/office/drawing/2014/main" id="{3E2CDC91-E304-418C-A9D7-28AC6287D358}"/>
              </a:ext>
            </a:extLst>
          </p:cNvPr>
          <p:cNvSpPr>
            <a:spLocks noGrp="1"/>
          </p:cNvSpPr>
          <p:nvPr>
            <p:ph type="body" sz="quarter" idx="17"/>
          </p:nvPr>
        </p:nvSpPr>
        <p:spPr>
          <a:xfrm>
            <a:off x="3271629" y="1925638"/>
            <a:ext cx="2754313" cy="694800"/>
          </a:xfrm>
          <a:prstGeom prst="rect">
            <a:avLst/>
          </a:prstGeo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3" name="Text Placeholder 10">
            <a:extLst>
              <a:ext uri="{FF2B5EF4-FFF2-40B4-BE49-F238E27FC236}">
                <a16:creationId xmlns:a16="http://schemas.microsoft.com/office/drawing/2014/main" id="{6E66F7D4-5CDC-4402-A280-84C231E68B2A}"/>
              </a:ext>
            </a:extLst>
          </p:cNvPr>
          <p:cNvSpPr>
            <a:spLocks noGrp="1"/>
          </p:cNvSpPr>
          <p:nvPr>
            <p:ph type="body" sz="quarter" idx="18"/>
          </p:nvPr>
        </p:nvSpPr>
        <p:spPr>
          <a:xfrm>
            <a:off x="6165433" y="1925638"/>
            <a:ext cx="2754313" cy="694800"/>
          </a:xfrm>
          <a:prstGeom prst="rect">
            <a:avLst/>
          </a:prstGeo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4" name="Text Placeholder 10">
            <a:extLst>
              <a:ext uri="{FF2B5EF4-FFF2-40B4-BE49-F238E27FC236}">
                <a16:creationId xmlns:a16="http://schemas.microsoft.com/office/drawing/2014/main" id="{8C7CB55E-AF72-47A4-A35E-3697A3A87708}"/>
              </a:ext>
            </a:extLst>
          </p:cNvPr>
          <p:cNvSpPr>
            <a:spLocks noGrp="1"/>
          </p:cNvSpPr>
          <p:nvPr>
            <p:ph type="body" sz="quarter" idx="19"/>
          </p:nvPr>
        </p:nvSpPr>
        <p:spPr>
          <a:xfrm>
            <a:off x="9059237" y="1925638"/>
            <a:ext cx="2754313" cy="694800"/>
          </a:xfrm>
          <a:prstGeom prst="rect">
            <a:avLst/>
          </a:prstGeo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179776393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Four Column with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69556D5-5D39-99FE-DAED-43A3716BDD33}"/>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E5AB662F-41B0-8A10-2352-ACDD3A51C03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0500C37-F26C-3021-2426-2A46FDD94476}"/>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Rectangle 5">
            <a:extLst>
              <a:ext uri="{FF2B5EF4-FFF2-40B4-BE49-F238E27FC236}">
                <a16:creationId xmlns:a16="http://schemas.microsoft.com/office/drawing/2014/main" id="{6736DB89-7CF6-5BA4-18E0-9471D0A13D4A}"/>
              </a:ext>
            </a:extLst>
          </p:cNvPr>
          <p:cNvSpPr/>
          <p:nvPr userDrawn="1"/>
        </p:nvSpPr>
        <p:spPr>
          <a:xfrm>
            <a:off x="9139190" y="1761786"/>
            <a:ext cx="3052809" cy="4502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7" name="Rectangle 6">
            <a:extLst>
              <a:ext uri="{FF2B5EF4-FFF2-40B4-BE49-F238E27FC236}">
                <a16:creationId xmlns:a16="http://schemas.microsoft.com/office/drawing/2014/main" id="{AA56F9B2-29F6-38F9-0C51-881C9DE2A877}"/>
              </a:ext>
            </a:extLst>
          </p:cNvPr>
          <p:cNvSpPr/>
          <p:nvPr userDrawn="1"/>
        </p:nvSpPr>
        <p:spPr>
          <a:xfrm>
            <a:off x="6091189" y="1761786"/>
            <a:ext cx="3052809" cy="4502322"/>
          </a:xfrm>
          <a:prstGeom prst="rect">
            <a:avLst/>
          </a:prstGeom>
          <a:solidFill>
            <a:srgbClr val="6EC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8" name="Rectangle 7">
            <a:extLst>
              <a:ext uri="{FF2B5EF4-FFF2-40B4-BE49-F238E27FC236}">
                <a16:creationId xmlns:a16="http://schemas.microsoft.com/office/drawing/2014/main" id="{C833FCEC-8B53-844E-C1A0-60B14E3054B8}"/>
              </a:ext>
            </a:extLst>
          </p:cNvPr>
          <p:cNvSpPr/>
          <p:nvPr userDrawn="1"/>
        </p:nvSpPr>
        <p:spPr>
          <a:xfrm>
            <a:off x="3043189" y="1761786"/>
            <a:ext cx="3052809" cy="4502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9" name="Rectangle 8">
            <a:extLst>
              <a:ext uri="{FF2B5EF4-FFF2-40B4-BE49-F238E27FC236}">
                <a16:creationId xmlns:a16="http://schemas.microsoft.com/office/drawing/2014/main" id="{0FDCC7F2-D4B3-45D9-2853-9A7633E85209}"/>
              </a:ext>
            </a:extLst>
          </p:cNvPr>
          <p:cNvSpPr/>
          <p:nvPr userDrawn="1"/>
        </p:nvSpPr>
        <p:spPr>
          <a:xfrm>
            <a:off x="-4811" y="1761785"/>
            <a:ext cx="3052809" cy="4502323"/>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24" name="Elbow Connector 23">
            <a:extLst>
              <a:ext uri="{FF2B5EF4-FFF2-40B4-BE49-F238E27FC236}">
                <a16:creationId xmlns:a16="http://schemas.microsoft.com/office/drawing/2014/main" id="{4258D910-F3EF-FC03-1F74-8DB8672A4563}"/>
              </a:ext>
            </a:extLst>
          </p:cNvPr>
          <p:cNvCxnSpPr/>
          <p:nvPr userDrawn="1"/>
        </p:nvCxnSpPr>
        <p:spPr>
          <a:xfrm>
            <a:off x="8518967" y="1018572"/>
            <a:ext cx="2372810" cy="425425"/>
          </a:xfrm>
          <a:prstGeom prst="bentConnector3">
            <a:avLst>
              <a:gd name="adj1" fmla="val 99756"/>
            </a:avLst>
          </a:prstGeom>
          <a:solidFill>
            <a:schemeClr val="accent1"/>
          </a:solidFill>
          <a:ln>
            <a:solidFill>
              <a:srgbClr val="0C2340"/>
            </a:solidFill>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9FC30014-8EAC-6477-53BA-1FF9E379FDDC}"/>
              </a:ext>
            </a:extLst>
          </p:cNvPr>
          <p:cNvCxnSpPr>
            <a:cxnSpLocks/>
          </p:cNvCxnSpPr>
          <p:nvPr userDrawn="1"/>
        </p:nvCxnSpPr>
        <p:spPr>
          <a:xfrm flipH="1">
            <a:off x="1300222" y="1018572"/>
            <a:ext cx="2372810" cy="425425"/>
          </a:xfrm>
          <a:prstGeom prst="bentConnector3">
            <a:avLst>
              <a:gd name="adj1" fmla="val 99756"/>
            </a:avLst>
          </a:prstGeom>
          <a:solidFill>
            <a:schemeClr val="accent1"/>
          </a:solidFill>
          <a:ln>
            <a:solidFill>
              <a:srgbClr val="0C2340"/>
            </a:solidFill>
          </a:ln>
        </p:spPr>
        <p:style>
          <a:lnRef idx="1">
            <a:schemeClr val="accent1"/>
          </a:lnRef>
          <a:fillRef idx="0">
            <a:schemeClr val="accent1"/>
          </a:fillRef>
          <a:effectRef idx="0">
            <a:schemeClr val="accent1"/>
          </a:effectRef>
          <a:fontRef idx="minor">
            <a:schemeClr val="tx1"/>
          </a:fontRef>
        </p:style>
      </p:cxnSp>
      <p:sp>
        <p:nvSpPr>
          <p:cNvPr id="32" name="Text Placeholder 27">
            <a:extLst>
              <a:ext uri="{FF2B5EF4-FFF2-40B4-BE49-F238E27FC236}">
                <a16:creationId xmlns:a16="http://schemas.microsoft.com/office/drawing/2014/main" id="{F4B18B2C-03F6-6044-7E02-017BEC2A04C1}"/>
              </a:ext>
            </a:extLst>
          </p:cNvPr>
          <p:cNvSpPr>
            <a:spLocks noGrp="1"/>
          </p:cNvSpPr>
          <p:nvPr>
            <p:ph type="body" sz="quarter" idx="13"/>
          </p:nvPr>
        </p:nvSpPr>
        <p:spPr>
          <a:xfrm>
            <a:off x="950903" y="2061122"/>
            <a:ext cx="1894690" cy="765175"/>
          </a:xfrm>
        </p:spPr>
        <p:txBody>
          <a:bodyPr>
            <a:normAutofit/>
          </a:bodyPr>
          <a:lstStyle>
            <a:lvl1pPr>
              <a:defRPr sz="1600">
                <a:solidFill>
                  <a:srgbClr val="FFFFFF"/>
                </a:solidFill>
              </a:defRPr>
            </a:lvl1pPr>
          </a:lstStyle>
          <a:p>
            <a:pPr lvl="0"/>
            <a:r>
              <a:rPr lang="en-US"/>
              <a:t>Click to edit Master text styles</a:t>
            </a:r>
          </a:p>
        </p:txBody>
      </p:sp>
      <p:sp>
        <p:nvSpPr>
          <p:cNvPr id="33" name="Text Placeholder 27">
            <a:extLst>
              <a:ext uri="{FF2B5EF4-FFF2-40B4-BE49-F238E27FC236}">
                <a16:creationId xmlns:a16="http://schemas.microsoft.com/office/drawing/2014/main" id="{12D51ED2-5A89-786B-7255-87814A1D94FB}"/>
              </a:ext>
            </a:extLst>
          </p:cNvPr>
          <p:cNvSpPr>
            <a:spLocks noGrp="1"/>
          </p:cNvSpPr>
          <p:nvPr>
            <p:ph type="body" sz="quarter" idx="14"/>
          </p:nvPr>
        </p:nvSpPr>
        <p:spPr>
          <a:xfrm>
            <a:off x="4018941" y="2061122"/>
            <a:ext cx="1894690" cy="765175"/>
          </a:xfrm>
        </p:spPr>
        <p:txBody>
          <a:bodyPr>
            <a:normAutofit/>
          </a:bodyPr>
          <a:lstStyle>
            <a:lvl1pPr>
              <a:defRPr sz="1600">
                <a:solidFill>
                  <a:srgbClr val="FFFFFF"/>
                </a:solidFill>
              </a:defRPr>
            </a:lvl1pPr>
          </a:lstStyle>
          <a:p>
            <a:pPr lvl="0"/>
            <a:r>
              <a:rPr lang="en-US"/>
              <a:t>Click to edit Master text styles</a:t>
            </a:r>
          </a:p>
        </p:txBody>
      </p:sp>
      <p:sp>
        <p:nvSpPr>
          <p:cNvPr id="34" name="Text Placeholder 27">
            <a:extLst>
              <a:ext uri="{FF2B5EF4-FFF2-40B4-BE49-F238E27FC236}">
                <a16:creationId xmlns:a16="http://schemas.microsoft.com/office/drawing/2014/main" id="{0D3D1D01-EC6A-432E-D62D-5267A96B161D}"/>
              </a:ext>
            </a:extLst>
          </p:cNvPr>
          <p:cNvSpPr>
            <a:spLocks noGrp="1"/>
          </p:cNvSpPr>
          <p:nvPr>
            <p:ph type="body" sz="quarter" idx="15"/>
          </p:nvPr>
        </p:nvSpPr>
        <p:spPr>
          <a:xfrm>
            <a:off x="7070566" y="2061122"/>
            <a:ext cx="1894690" cy="765175"/>
          </a:xfrm>
        </p:spPr>
        <p:txBody>
          <a:bodyPr>
            <a:normAutofit/>
          </a:bodyPr>
          <a:lstStyle>
            <a:lvl1pPr>
              <a:defRPr sz="1600">
                <a:solidFill>
                  <a:srgbClr val="FFFFFF"/>
                </a:solidFill>
              </a:defRPr>
            </a:lvl1pPr>
          </a:lstStyle>
          <a:p>
            <a:pPr lvl="0"/>
            <a:r>
              <a:rPr lang="en-US"/>
              <a:t>Click to edit Master text styles</a:t>
            </a:r>
          </a:p>
        </p:txBody>
      </p:sp>
      <p:sp>
        <p:nvSpPr>
          <p:cNvPr id="35" name="Text Placeholder 27">
            <a:extLst>
              <a:ext uri="{FF2B5EF4-FFF2-40B4-BE49-F238E27FC236}">
                <a16:creationId xmlns:a16="http://schemas.microsoft.com/office/drawing/2014/main" id="{66C6C29A-8831-7505-947C-051214658E64}"/>
              </a:ext>
            </a:extLst>
          </p:cNvPr>
          <p:cNvSpPr>
            <a:spLocks noGrp="1"/>
          </p:cNvSpPr>
          <p:nvPr>
            <p:ph type="body" sz="quarter" idx="16"/>
          </p:nvPr>
        </p:nvSpPr>
        <p:spPr>
          <a:xfrm>
            <a:off x="10114312" y="2061122"/>
            <a:ext cx="1894690" cy="765175"/>
          </a:xfrm>
        </p:spPr>
        <p:txBody>
          <a:bodyPr>
            <a:normAutofit/>
          </a:bodyPr>
          <a:lstStyle>
            <a:lvl1pPr>
              <a:defRPr sz="1600">
                <a:solidFill>
                  <a:srgbClr val="FFFFFF"/>
                </a:solidFill>
              </a:defRPr>
            </a:lvl1pPr>
          </a:lstStyle>
          <a:p>
            <a:pPr lvl="0"/>
            <a:r>
              <a:rPr lang="en-US"/>
              <a:t>Click to edit Master text styles</a:t>
            </a:r>
          </a:p>
        </p:txBody>
      </p:sp>
      <p:sp>
        <p:nvSpPr>
          <p:cNvPr id="41" name="Picture Placeholder 36">
            <a:extLst>
              <a:ext uri="{FF2B5EF4-FFF2-40B4-BE49-F238E27FC236}">
                <a16:creationId xmlns:a16="http://schemas.microsoft.com/office/drawing/2014/main" id="{4117DBE2-0175-8447-6909-B2B627C49AB1}"/>
              </a:ext>
            </a:extLst>
          </p:cNvPr>
          <p:cNvSpPr>
            <a:spLocks noGrp="1"/>
          </p:cNvSpPr>
          <p:nvPr>
            <p:ph type="pic" sz="quarter" idx="17" hasCustomPrompt="1"/>
          </p:nvPr>
        </p:nvSpPr>
        <p:spPr>
          <a:xfrm>
            <a:off x="174302" y="2061122"/>
            <a:ext cx="654050" cy="654050"/>
          </a:xfrm>
          <a:solidFill>
            <a:schemeClr val="bg1">
              <a:lumMod val="85000"/>
            </a:schemeClr>
          </a:solidFill>
        </p:spPr>
        <p:txBody>
          <a:bodyPr/>
          <a:lstStyle>
            <a:lvl1pPr>
              <a:defRPr>
                <a:solidFill>
                  <a:srgbClr val="0C2340"/>
                </a:solidFill>
              </a:defRPr>
            </a:lvl1pPr>
          </a:lstStyle>
          <a:p>
            <a:r>
              <a:rPr lang="en-US"/>
              <a:t>Click to add icon</a:t>
            </a:r>
          </a:p>
        </p:txBody>
      </p:sp>
      <p:sp>
        <p:nvSpPr>
          <p:cNvPr id="42" name="Picture Placeholder 36">
            <a:extLst>
              <a:ext uri="{FF2B5EF4-FFF2-40B4-BE49-F238E27FC236}">
                <a16:creationId xmlns:a16="http://schemas.microsoft.com/office/drawing/2014/main" id="{FE0B8457-ADB7-F06F-385A-8C232E712C18}"/>
              </a:ext>
            </a:extLst>
          </p:cNvPr>
          <p:cNvSpPr>
            <a:spLocks noGrp="1"/>
          </p:cNvSpPr>
          <p:nvPr>
            <p:ph type="pic" sz="quarter" idx="18" hasCustomPrompt="1"/>
          </p:nvPr>
        </p:nvSpPr>
        <p:spPr>
          <a:xfrm>
            <a:off x="3242340" y="2061122"/>
            <a:ext cx="654050" cy="654050"/>
          </a:xfrm>
          <a:solidFill>
            <a:schemeClr val="bg1">
              <a:lumMod val="85000"/>
            </a:schemeClr>
          </a:solidFill>
        </p:spPr>
        <p:txBody>
          <a:bodyPr/>
          <a:lstStyle>
            <a:lvl1pPr>
              <a:defRPr>
                <a:solidFill>
                  <a:srgbClr val="0C2340"/>
                </a:solidFill>
              </a:defRPr>
            </a:lvl1pPr>
          </a:lstStyle>
          <a:p>
            <a:r>
              <a:rPr lang="en-US"/>
              <a:t>Click to add icon</a:t>
            </a:r>
          </a:p>
        </p:txBody>
      </p:sp>
      <p:sp>
        <p:nvSpPr>
          <p:cNvPr id="43" name="Picture Placeholder 36">
            <a:extLst>
              <a:ext uri="{FF2B5EF4-FFF2-40B4-BE49-F238E27FC236}">
                <a16:creationId xmlns:a16="http://schemas.microsoft.com/office/drawing/2014/main" id="{48737609-E22E-7108-469F-6F7895E55DB7}"/>
              </a:ext>
            </a:extLst>
          </p:cNvPr>
          <p:cNvSpPr>
            <a:spLocks noGrp="1"/>
          </p:cNvSpPr>
          <p:nvPr>
            <p:ph type="pic" sz="quarter" idx="19" hasCustomPrompt="1"/>
          </p:nvPr>
        </p:nvSpPr>
        <p:spPr>
          <a:xfrm>
            <a:off x="6293671" y="2061122"/>
            <a:ext cx="654050" cy="654050"/>
          </a:xfrm>
          <a:solidFill>
            <a:schemeClr val="bg1">
              <a:lumMod val="85000"/>
            </a:schemeClr>
          </a:solidFill>
        </p:spPr>
        <p:txBody>
          <a:bodyPr/>
          <a:lstStyle>
            <a:lvl1pPr>
              <a:defRPr>
                <a:solidFill>
                  <a:srgbClr val="0C2340"/>
                </a:solidFill>
              </a:defRPr>
            </a:lvl1pPr>
          </a:lstStyle>
          <a:p>
            <a:r>
              <a:rPr lang="en-US"/>
              <a:t>Click to add icon</a:t>
            </a:r>
          </a:p>
        </p:txBody>
      </p:sp>
      <p:sp>
        <p:nvSpPr>
          <p:cNvPr id="44" name="Picture Placeholder 36">
            <a:extLst>
              <a:ext uri="{FF2B5EF4-FFF2-40B4-BE49-F238E27FC236}">
                <a16:creationId xmlns:a16="http://schemas.microsoft.com/office/drawing/2014/main" id="{4D3F1DF4-6EE3-B285-D08C-713D63CAF566}"/>
              </a:ext>
            </a:extLst>
          </p:cNvPr>
          <p:cNvSpPr>
            <a:spLocks noGrp="1"/>
          </p:cNvSpPr>
          <p:nvPr>
            <p:ph type="pic" sz="quarter" idx="20" hasCustomPrompt="1"/>
          </p:nvPr>
        </p:nvSpPr>
        <p:spPr>
          <a:xfrm>
            <a:off x="9346943" y="2061122"/>
            <a:ext cx="654050" cy="654050"/>
          </a:xfrm>
          <a:solidFill>
            <a:schemeClr val="bg1">
              <a:lumMod val="85000"/>
            </a:schemeClr>
          </a:solidFill>
        </p:spPr>
        <p:txBody>
          <a:bodyPr/>
          <a:lstStyle>
            <a:lvl1pPr>
              <a:defRPr>
                <a:solidFill>
                  <a:srgbClr val="0C2340"/>
                </a:solidFill>
              </a:defRPr>
            </a:lvl1pPr>
          </a:lstStyle>
          <a:p>
            <a:r>
              <a:rPr lang="en-US"/>
              <a:t>Click to add icon</a:t>
            </a:r>
          </a:p>
        </p:txBody>
      </p:sp>
      <p:sp>
        <p:nvSpPr>
          <p:cNvPr id="48" name="Text Placeholder 45">
            <a:extLst>
              <a:ext uri="{FF2B5EF4-FFF2-40B4-BE49-F238E27FC236}">
                <a16:creationId xmlns:a16="http://schemas.microsoft.com/office/drawing/2014/main" id="{02CEEA89-47FF-5568-8E71-EFD7110C6CCC}"/>
              </a:ext>
            </a:extLst>
          </p:cNvPr>
          <p:cNvSpPr>
            <a:spLocks noGrp="1"/>
          </p:cNvSpPr>
          <p:nvPr>
            <p:ph type="body" sz="quarter" idx="21"/>
          </p:nvPr>
        </p:nvSpPr>
        <p:spPr>
          <a:xfrm>
            <a:off x="2893671" y="747899"/>
            <a:ext cx="6479230" cy="557081"/>
          </a:xfrm>
          <a:solidFill>
            <a:schemeClr val="bg1"/>
          </a:solidFill>
        </p:spPr>
        <p:txBody>
          <a:bodyPr/>
          <a:lstStyle>
            <a:lvl1pPr algn="ctr">
              <a:defRPr sz="3600">
                <a:latin typeface="+mj-lt"/>
              </a:defRPr>
            </a:lvl1pPr>
          </a:lstStyle>
          <a:p>
            <a:pPr lvl="0"/>
            <a:r>
              <a:rPr lang="en-US"/>
              <a:t>Click to edit Master text styles</a:t>
            </a:r>
          </a:p>
        </p:txBody>
      </p:sp>
      <p:sp>
        <p:nvSpPr>
          <p:cNvPr id="21" name="Picture Placeholder 3">
            <a:extLst>
              <a:ext uri="{FF2B5EF4-FFF2-40B4-BE49-F238E27FC236}">
                <a16:creationId xmlns:a16="http://schemas.microsoft.com/office/drawing/2014/main" id="{17E1362E-3418-6B37-0669-0414A4F6D318}"/>
              </a:ext>
            </a:extLst>
          </p:cNvPr>
          <p:cNvSpPr>
            <a:spLocks noGrp="1"/>
          </p:cNvSpPr>
          <p:nvPr>
            <p:ph type="pic" sz="quarter" idx="23"/>
          </p:nvPr>
        </p:nvSpPr>
        <p:spPr>
          <a:xfrm>
            <a:off x="-4811" y="3014508"/>
            <a:ext cx="3054096" cy="2817829"/>
          </a:xfrm>
          <a:solidFill>
            <a:schemeClr val="bg1">
              <a:lumMod val="85000"/>
            </a:schemeClr>
          </a:solidFill>
        </p:spPr>
        <p:txBody>
          <a:bodyPr/>
          <a:lstStyle/>
          <a:p>
            <a:r>
              <a:rPr lang="en-US"/>
              <a:t>Click icon to add picture</a:t>
            </a:r>
          </a:p>
        </p:txBody>
      </p:sp>
      <p:sp>
        <p:nvSpPr>
          <p:cNvPr id="22" name="Picture Placeholder 3">
            <a:extLst>
              <a:ext uri="{FF2B5EF4-FFF2-40B4-BE49-F238E27FC236}">
                <a16:creationId xmlns:a16="http://schemas.microsoft.com/office/drawing/2014/main" id="{281EC451-997E-426D-2A49-5B0F0C9FF0AE}"/>
              </a:ext>
            </a:extLst>
          </p:cNvPr>
          <p:cNvSpPr>
            <a:spLocks noGrp="1"/>
          </p:cNvSpPr>
          <p:nvPr>
            <p:ph type="pic" sz="quarter" idx="24"/>
          </p:nvPr>
        </p:nvSpPr>
        <p:spPr>
          <a:xfrm>
            <a:off x="3043189" y="3014508"/>
            <a:ext cx="3054096" cy="2817829"/>
          </a:xfrm>
          <a:solidFill>
            <a:schemeClr val="bg1">
              <a:lumMod val="85000"/>
            </a:schemeClr>
          </a:solidFill>
        </p:spPr>
        <p:txBody>
          <a:bodyPr/>
          <a:lstStyle/>
          <a:p>
            <a:r>
              <a:rPr lang="en-US"/>
              <a:t>Click icon to add picture</a:t>
            </a:r>
          </a:p>
        </p:txBody>
      </p:sp>
      <p:sp>
        <p:nvSpPr>
          <p:cNvPr id="23" name="Picture Placeholder 3">
            <a:extLst>
              <a:ext uri="{FF2B5EF4-FFF2-40B4-BE49-F238E27FC236}">
                <a16:creationId xmlns:a16="http://schemas.microsoft.com/office/drawing/2014/main" id="{6BCE5898-2EDE-0DF8-9418-5EBE3837087A}"/>
              </a:ext>
            </a:extLst>
          </p:cNvPr>
          <p:cNvSpPr>
            <a:spLocks noGrp="1"/>
          </p:cNvSpPr>
          <p:nvPr>
            <p:ph type="pic" sz="quarter" idx="25"/>
          </p:nvPr>
        </p:nvSpPr>
        <p:spPr>
          <a:xfrm>
            <a:off x="6091189" y="3014508"/>
            <a:ext cx="3054096" cy="2817829"/>
          </a:xfrm>
          <a:solidFill>
            <a:schemeClr val="bg1">
              <a:lumMod val="85000"/>
            </a:schemeClr>
          </a:solidFill>
        </p:spPr>
        <p:txBody>
          <a:bodyPr/>
          <a:lstStyle/>
          <a:p>
            <a:r>
              <a:rPr lang="en-US"/>
              <a:t>Click icon to add picture</a:t>
            </a:r>
          </a:p>
        </p:txBody>
      </p:sp>
      <p:sp>
        <p:nvSpPr>
          <p:cNvPr id="26" name="Picture Placeholder 3">
            <a:extLst>
              <a:ext uri="{FF2B5EF4-FFF2-40B4-BE49-F238E27FC236}">
                <a16:creationId xmlns:a16="http://schemas.microsoft.com/office/drawing/2014/main" id="{5A6E64F5-DC1C-B771-D553-D8F87D41497A}"/>
              </a:ext>
            </a:extLst>
          </p:cNvPr>
          <p:cNvSpPr>
            <a:spLocks noGrp="1"/>
          </p:cNvSpPr>
          <p:nvPr>
            <p:ph type="pic" sz="quarter" idx="26"/>
          </p:nvPr>
        </p:nvSpPr>
        <p:spPr>
          <a:xfrm>
            <a:off x="9139190" y="3014508"/>
            <a:ext cx="3054096" cy="2817829"/>
          </a:xfrm>
          <a:solidFill>
            <a:schemeClr val="bg1">
              <a:lumMod val="85000"/>
            </a:schemeClr>
          </a:solidFill>
        </p:spPr>
        <p:txBody>
          <a:bodyPr/>
          <a:lstStyle/>
          <a:p>
            <a:r>
              <a:rPr lang="en-US"/>
              <a:t>Click icon to add picture</a:t>
            </a:r>
          </a:p>
        </p:txBody>
      </p:sp>
      <p:pic>
        <p:nvPicPr>
          <p:cNvPr id="10" name="Picture 9">
            <a:extLst>
              <a:ext uri="{FF2B5EF4-FFF2-40B4-BE49-F238E27FC236}">
                <a16:creationId xmlns:a16="http://schemas.microsoft.com/office/drawing/2014/main" id="{F4111E63-E949-5703-0AAE-66A9A29032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10895737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Boxe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0C641-B16B-9F17-FB97-E2C3389AE6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E35F25-DD28-3CB8-0A58-3501280540D7}"/>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7C6DBF3D-1E72-19A5-60AB-5330B90F229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5008D84-77C3-D500-E86B-2BBC25FC1A1F}"/>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Slide Number Placeholder 2">
            <a:extLst>
              <a:ext uri="{FF2B5EF4-FFF2-40B4-BE49-F238E27FC236}">
                <a16:creationId xmlns:a16="http://schemas.microsoft.com/office/drawing/2014/main" id="{782D402B-A451-5EB3-1AE7-2267A4FA9B19}"/>
              </a:ext>
            </a:extLst>
          </p:cNvPr>
          <p:cNvSpPr txBox="1">
            <a:spLocks/>
          </p:cNvSpPr>
          <p:nvPr userDrawn="1"/>
        </p:nvSpPr>
        <p:spPr>
          <a:xfrm>
            <a:off x="11584744" y="6480175"/>
            <a:ext cx="229431" cy="216000"/>
          </a:xfrm>
          <a:prstGeom prst="rect">
            <a:avLst/>
          </a:prstGeom>
        </p:spPr>
        <p:txBody>
          <a:bodyPr vert="horz" lIns="0" tIns="0" rIns="0" bIns="0" rtlCol="0" anchor="ctr">
            <a:noAutofit/>
          </a:bodyPr>
          <a:lstStyle>
            <a:defPPr>
              <a:defRPr lang="en-US"/>
            </a:defPPr>
            <a:lvl1pPr marL="0" algn="r" defTabSz="228600" rtl="0" eaLnBrk="1" latinLnBrk="0" hangingPunct="1">
              <a:defRPr sz="700" kern="1200">
                <a:solidFill>
                  <a:srgbClr val="9EA7B3"/>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fld id="{29CC380D-5F44-41E8-971E-CDD19ED6F8E3}" type="slidenum">
              <a:rPr lang="en-GB" smtClean="0"/>
              <a:pPr/>
              <a:t>‹#›</a:t>
            </a:fld>
            <a:endParaRPr lang="en-GB"/>
          </a:p>
        </p:txBody>
      </p:sp>
      <p:cxnSp>
        <p:nvCxnSpPr>
          <p:cNvPr id="8" name="Straight Arrow Connector 7">
            <a:extLst>
              <a:ext uri="{FF2B5EF4-FFF2-40B4-BE49-F238E27FC236}">
                <a16:creationId xmlns:a16="http://schemas.microsoft.com/office/drawing/2014/main" id="{96F6A76F-62D7-4B23-D881-BF7702CA4083}"/>
              </a:ext>
            </a:extLst>
          </p:cNvPr>
          <p:cNvCxnSpPr>
            <a:cxnSpLocks/>
          </p:cNvCxnSpPr>
          <p:nvPr userDrawn="1"/>
        </p:nvCxnSpPr>
        <p:spPr>
          <a:xfrm>
            <a:off x="8401290" y="2827285"/>
            <a:ext cx="0" cy="127772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6867BE-1053-3220-A44F-96A983471BBA}"/>
              </a:ext>
            </a:extLst>
          </p:cNvPr>
          <p:cNvCxnSpPr>
            <a:cxnSpLocks/>
          </p:cNvCxnSpPr>
          <p:nvPr userDrawn="1"/>
        </p:nvCxnSpPr>
        <p:spPr>
          <a:xfrm>
            <a:off x="8407078" y="4529510"/>
            <a:ext cx="0" cy="114808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3F7FD9-CD66-3593-CBDD-2AAFC648952E}"/>
              </a:ext>
            </a:extLst>
          </p:cNvPr>
          <p:cNvCxnSpPr>
            <a:cxnSpLocks/>
          </p:cNvCxnSpPr>
          <p:nvPr userDrawn="1"/>
        </p:nvCxnSpPr>
        <p:spPr>
          <a:xfrm flipV="1">
            <a:off x="8611563" y="2760417"/>
            <a:ext cx="0" cy="13252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940C5ED-579F-3A49-909D-11ABBA7A0670}"/>
              </a:ext>
            </a:extLst>
          </p:cNvPr>
          <p:cNvCxnSpPr>
            <a:cxnSpLocks/>
          </p:cNvCxnSpPr>
          <p:nvPr userDrawn="1"/>
        </p:nvCxnSpPr>
        <p:spPr>
          <a:xfrm flipV="1">
            <a:off x="8617351" y="4529510"/>
            <a:ext cx="0" cy="110717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042488F-F109-3B58-051A-85ED1EF1566A}"/>
              </a:ext>
            </a:extLst>
          </p:cNvPr>
          <p:cNvSpPr/>
          <p:nvPr userDrawn="1"/>
        </p:nvSpPr>
        <p:spPr>
          <a:xfrm>
            <a:off x="738827" y="1559130"/>
            <a:ext cx="5117630" cy="227362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r>
              <a:rPr lang="en-US" sz="3200" b="1">
                <a:solidFill>
                  <a:schemeClr val="bg1"/>
                </a:solidFill>
                <a:latin typeface="+mj-lt"/>
              </a:rPr>
            </a:br>
            <a:endParaRPr lang="en-US" sz="3200" b="1">
              <a:solidFill>
                <a:schemeClr val="bg1"/>
              </a:solidFill>
              <a:latin typeface="Invention" panose="020B0503020008020204" pitchFamily="34" charset="0"/>
            </a:endParaRPr>
          </a:p>
        </p:txBody>
      </p:sp>
      <p:sp>
        <p:nvSpPr>
          <p:cNvPr id="13" name="Rectangle 12">
            <a:extLst>
              <a:ext uri="{FF2B5EF4-FFF2-40B4-BE49-F238E27FC236}">
                <a16:creationId xmlns:a16="http://schemas.microsoft.com/office/drawing/2014/main" id="{1C701702-E91D-B111-DCF4-B46B95B23F77}"/>
              </a:ext>
            </a:extLst>
          </p:cNvPr>
          <p:cNvSpPr/>
          <p:nvPr userDrawn="1"/>
        </p:nvSpPr>
        <p:spPr>
          <a:xfrm>
            <a:off x="6178918" y="4117212"/>
            <a:ext cx="5117630" cy="2273620"/>
          </a:xfrm>
          <a:prstGeom prst="rect">
            <a:avLst/>
          </a:prstGeom>
          <a:solidFill>
            <a:srgbClr val="69B8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bg1"/>
              </a:solidFill>
              <a:latin typeface="Invention" panose="020B0503020008020204" pitchFamily="34" charset="0"/>
            </a:endParaRPr>
          </a:p>
        </p:txBody>
      </p:sp>
      <p:sp>
        <p:nvSpPr>
          <p:cNvPr id="14" name="Rectangle 13">
            <a:extLst>
              <a:ext uri="{FF2B5EF4-FFF2-40B4-BE49-F238E27FC236}">
                <a16:creationId xmlns:a16="http://schemas.microsoft.com/office/drawing/2014/main" id="{C3D7290A-7AEB-9A19-08B2-4A44CA0F5353}"/>
              </a:ext>
            </a:extLst>
          </p:cNvPr>
          <p:cNvSpPr/>
          <p:nvPr userDrawn="1"/>
        </p:nvSpPr>
        <p:spPr>
          <a:xfrm>
            <a:off x="713117" y="4120935"/>
            <a:ext cx="5117630" cy="2273620"/>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bg1"/>
              </a:solidFill>
              <a:latin typeface="Invention" panose="020B0503020008020204" pitchFamily="34" charset="0"/>
            </a:endParaRPr>
          </a:p>
        </p:txBody>
      </p:sp>
      <p:sp>
        <p:nvSpPr>
          <p:cNvPr id="15" name="Rectangle 14">
            <a:extLst>
              <a:ext uri="{FF2B5EF4-FFF2-40B4-BE49-F238E27FC236}">
                <a16:creationId xmlns:a16="http://schemas.microsoft.com/office/drawing/2014/main" id="{400BC575-E302-ACD7-966C-2DC6DB2E5E2B}"/>
              </a:ext>
            </a:extLst>
          </p:cNvPr>
          <p:cNvSpPr/>
          <p:nvPr userDrawn="1"/>
        </p:nvSpPr>
        <p:spPr>
          <a:xfrm>
            <a:off x="6169170" y="1548153"/>
            <a:ext cx="5117630" cy="2273620"/>
          </a:xfrm>
          <a:prstGeom prst="rect">
            <a:avLst/>
          </a:prstGeom>
          <a:solidFill>
            <a:srgbClr val="6EC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solidFill>
                <a:schemeClr val="bg1"/>
              </a:solidFill>
              <a:latin typeface="Invention" panose="020B0503020008020204" pitchFamily="34" charset="0"/>
            </a:endParaRPr>
          </a:p>
        </p:txBody>
      </p:sp>
      <p:sp>
        <p:nvSpPr>
          <p:cNvPr id="21" name="TextBox 20">
            <a:extLst>
              <a:ext uri="{FF2B5EF4-FFF2-40B4-BE49-F238E27FC236}">
                <a16:creationId xmlns:a16="http://schemas.microsoft.com/office/drawing/2014/main" id="{2A1ADECD-9544-5CC3-3926-1E528A78C298}"/>
              </a:ext>
            </a:extLst>
          </p:cNvPr>
          <p:cNvSpPr txBox="1"/>
          <p:nvPr/>
        </p:nvSpPr>
        <p:spPr>
          <a:xfrm>
            <a:off x="8808720" y="0"/>
            <a:ext cx="3383280" cy="338554"/>
          </a:xfrm>
          <a:prstGeom prst="rect">
            <a:avLst/>
          </a:prstGeom>
          <a:solidFill>
            <a:srgbClr val="00857C"/>
          </a:solidFill>
        </p:spPr>
        <p:txBody>
          <a:bodyPr wrap="square" lIns="228600" tIns="91440" rIns="228600" bIns="91440">
            <a:spAutoFit/>
          </a:bodyPr>
          <a:lstStyle/>
          <a:p>
            <a:pPr marL="0" marR="0" lvl="0" indent="0" algn="ctr" defTabSz="914400" rtl="0" eaLnBrk="1" fontAlgn="auto" latinLnBrk="0" hangingPunct="1">
              <a:lnSpc>
                <a:spcPct val="100000"/>
              </a:lnSpc>
              <a:spcBef>
                <a:spcPts val="1400"/>
              </a:spcBef>
              <a:spcAft>
                <a:spcPts val="1400"/>
              </a:spcAft>
              <a:buClrTx/>
              <a:buSzTx/>
              <a:buFont typeface="Arial" panose="020B0604020202020204" pitchFamily="34" charset="0"/>
              <a:buNone/>
              <a:tabLst/>
              <a:defRPr/>
            </a:pPr>
            <a:endParaRPr kumimoji="0" lang="en-US" sz="1000" b="1" i="0" u="none" strike="noStrike" kern="1200" cap="none" spc="0" normalizeH="0" baseline="0" noProof="0">
              <a:ln>
                <a:noFill/>
              </a:ln>
              <a:solidFill>
                <a:schemeClr val="bg1"/>
              </a:solidFill>
              <a:effectLst/>
              <a:uLnTx/>
              <a:uFillTx/>
              <a:latin typeface="Invention" panose="020B0503020008020204" pitchFamily="34" charset="0"/>
              <a:ea typeface="+mn-ea"/>
              <a:cs typeface="Arial" panose="020B0604020202020204" pitchFamily="34" charset="0"/>
            </a:endParaRPr>
          </a:p>
        </p:txBody>
      </p:sp>
      <p:sp>
        <p:nvSpPr>
          <p:cNvPr id="26" name="Text Placeholder 23">
            <a:extLst>
              <a:ext uri="{FF2B5EF4-FFF2-40B4-BE49-F238E27FC236}">
                <a16:creationId xmlns:a16="http://schemas.microsoft.com/office/drawing/2014/main" id="{840A2D57-3524-5AF2-F94B-6E1F4015A03D}"/>
              </a:ext>
            </a:extLst>
          </p:cNvPr>
          <p:cNvSpPr>
            <a:spLocks noGrp="1"/>
          </p:cNvSpPr>
          <p:nvPr>
            <p:ph type="body" sz="quarter" idx="14"/>
          </p:nvPr>
        </p:nvSpPr>
        <p:spPr>
          <a:xfrm>
            <a:off x="1148802" y="2515894"/>
            <a:ext cx="4297680" cy="1207008"/>
          </a:xfrm>
        </p:spPr>
        <p:txBody>
          <a:bodyPr anchor="t" anchorCtr="0">
            <a:normAutofit/>
          </a:bodyPr>
          <a:lstStyle>
            <a:lvl1pPr algn="ctr">
              <a:defRPr sz="3200">
                <a:solidFill>
                  <a:srgbClr val="FFFFFF"/>
                </a:solidFill>
              </a:defRPr>
            </a:lvl1pPr>
          </a:lstStyle>
          <a:p>
            <a:pPr lvl="0">
              <a:spcBef>
                <a:spcPts val="0"/>
              </a:spcBef>
              <a:spcAft>
                <a:spcPts val="1600"/>
              </a:spcAft>
            </a:pPr>
            <a:r>
              <a:rPr lang="en-US"/>
              <a:t>Click to edit Master text styles</a:t>
            </a:r>
          </a:p>
        </p:txBody>
      </p:sp>
      <p:sp>
        <p:nvSpPr>
          <p:cNvPr id="27" name="Text Placeholder 23">
            <a:extLst>
              <a:ext uri="{FF2B5EF4-FFF2-40B4-BE49-F238E27FC236}">
                <a16:creationId xmlns:a16="http://schemas.microsoft.com/office/drawing/2014/main" id="{F75BF008-420D-E442-E5EF-F3ACBB9A4201}"/>
              </a:ext>
            </a:extLst>
          </p:cNvPr>
          <p:cNvSpPr>
            <a:spLocks noGrp="1"/>
          </p:cNvSpPr>
          <p:nvPr>
            <p:ph type="body" sz="quarter" idx="15"/>
          </p:nvPr>
        </p:nvSpPr>
        <p:spPr>
          <a:xfrm>
            <a:off x="6579145" y="2525607"/>
            <a:ext cx="4297680" cy="1207008"/>
          </a:xfrm>
        </p:spPr>
        <p:txBody>
          <a:bodyPr anchor="t" anchorCtr="0">
            <a:normAutofit/>
          </a:bodyPr>
          <a:lstStyle>
            <a:lvl1pPr algn="ctr">
              <a:defRPr sz="3200">
                <a:solidFill>
                  <a:srgbClr val="FFFFFF"/>
                </a:solidFill>
              </a:defRPr>
            </a:lvl1pPr>
          </a:lstStyle>
          <a:p>
            <a:pPr lvl="0">
              <a:spcBef>
                <a:spcPts val="0"/>
              </a:spcBef>
              <a:spcAft>
                <a:spcPts val="1600"/>
              </a:spcAft>
            </a:pPr>
            <a:r>
              <a:rPr lang="en-US"/>
              <a:t>Click to edit Master text styles</a:t>
            </a:r>
          </a:p>
        </p:txBody>
      </p:sp>
      <p:sp>
        <p:nvSpPr>
          <p:cNvPr id="28" name="Text Placeholder 23">
            <a:extLst>
              <a:ext uri="{FF2B5EF4-FFF2-40B4-BE49-F238E27FC236}">
                <a16:creationId xmlns:a16="http://schemas.microsoft.com/office/drawing/2014/main" id="{02746BBB-535D-C739-A094-A3383F8A6ACA}"/>
              </a:ext>
            </a:extLst>
          </p:cNvPr>
          <p:cNvSpPr>
            <a:spLocks noGrp="1"/>
          </p:cNvSpPr>
          <p:nvPr>
            <p:ph type="body" sz="quarter" idx="16"/>
          </p:nvPr>
        </p:nvSpPr>
        <p:spPr>
          <a:xfrm>
            <a:off x="1123092" y="5101580"/>
            <a:ext cx="4297680" cy="1207008"/>
          </a:xfrm>
        </p:spPr>
        <p:txBody>
          <a:bodyPr anchor="t" anchorCtr="0">
            <a:normAutofit/>
          </a:bodyPr>
          <a:lstStyle>
            <a:lvl1pPr algn="ctr">
              <a:defRPr sz="3200">
                <a:solidFill>
                  <a:srgbClr val="FFFFFF"/>
                </a:solidFill>
              </a:defRPr>
            </a:lvl1pPr>
          </a:lstStyle>
          <a:p>
            <a:pPr lvl="0">
              <a:spcBef>
                <a:spcPts val="0"/>
              </a:spcBef>
              <a:spcAft>
                <a:spcPts val="1600"/>
              </a:spcAft>
            </a:pPr>
            <a:r>
              <a:rPr lang="en-US"/>
              <a:t>Click to edit Master text styles</a:t>
            </a:r>
          </a:p>
        </p:txBody>
      </p:sp>
      <p:sp>
        <p:nvSpPr>
          <p:cNvPr id="29" name="Text Placeholder 23">
            <a:extLst>
              <a:ext uri="{FF2B5EF4-FFF2-40B4-BE49-F238E27FC236}">
                <a16:creationId xmlns:a16="http://schemas.microsoft.com/office/drawing/2014/main" id="{A0366E06-9A64-2E84-B6C4-37B273C45CCB}"/>
              </a:ext>
            </a:extLst>
          </p:cNvPr>
          <p:cNvSpPr>
            <a:spLocks noGrp="1"/>
          </p:cNvSpPr>
          <p:nvPr>
            <p:ph type="body" sz="quarter" idx="17"/>
          </p:nvPr>
        </p:nvSpPr>
        <p:spPr>
          <a:xfrm>
            <a:off x="6588893" y="5101580"/>
            <a:ext cx="4297680" cy="1200588"/>
          </a:xfrm>
        </p:spPr>
        <p:txBody>
          <a:bodyPr anchor="t" anchorCtr="0">
            <a:normAutofit/>
          </a:bodyPr>
          <a:lstStyle>
            <a:lvl1pPr algn="ctr">
              <a:defRPr sz="3200">
                <a:solidFill>
                  <a:srgbClr val="FFFFFF"/>
                </a:solidFill>
              </a:defRPr>
            </a:lvl1pPr>
          </a:lstStyle>
          <a:p>
            <a:pPr lvl="0">
              <a:spcBef>
                <a:spcPts val="0"/>
              </a:spcBef>
              <a:spcAft>
                <a:spcPts val="1600"/>
              </a:spcAft>
            </a:pPr>
            <a:r>
              <a:rPr lang="en-US"/>
              <a:t>Click to edit Master text styles</a:t>
            </a:r>
          </a:p>
        </p:txBody>
      </p:sp>
      <p:sp>
        <p:nvSpPr>
          <p:cNvPr id="37" name="Picture Placeholder 32">
            <a:extLst>
              <a:ext uri="{FF2B5EF4-FFF2-40B4-BE49-F238E27FC236}">
                <a16:creationId xmlns:a16="http://schemas.microsoft.com/office/drawing/2014/main" id="{E4A007F0-6617-31CA-04C2-51B4CC47D679}"/>
              </a:ext>
            </a:extLst>
          </p:cNvPr>
          <p:cNvSpPr>
            <a:spLocks noGrp="1"/>
          </p:cNvSpPr>
          <p:nvPr>
            <p:ph type="pic" sz="quarter" idx="18" hasCustomPrompt="1"/>
          </p:nvPr>
        </p:nvSpPr>
        <p:spPr>
          <a:xfrm>
            <a:off x="2903323" y="1770982"/>
            <a:ext cx="695182" cy="695183"/>
          </a:xfrm>
          <a:solidFill>
            <a:schemeClr val="bg1">
              <a:lumMod val="85000"/>
            </a:schemeClr>
          </a:solidFill>
        </p:spPr>
        <p:txBody>
          <a:bodyPr/>
          <a:lstStyle>
            <a:lvl1pPr>
              <a:spcAft>
                <a:spcPts val="1200"/>
              </a:spcAft>
              <a:defRPr/>
            </a:lvl1pPr>
          </a:lstStyle>
          <a:p>
            <a:r>
              <a:rPr lang="en-US"/>
              <a:t>Click to add icon</a:t>
            </a:r>
          </a:p>
        </p:txBody>
      </p:sp>
      <p:sp>
        <p:nvSpPr>
          <p:cNvPr id="38" name="Picture Placeholder 32">
            <a:extLst>
              <a:ext uri="{FF2B5EF4-FFF2-40B4-BE49-F238E27FC236}">
                <a16:creationId xmlns:a16="http://schemas.microsoft.com/office/drawing/2014/main" id="{CDBE941F-6E83-D6BB-7124-AB16A99AD7B7}"/>
              </a:ext>
            </a:extLst>
          </p:cNvPr>
          <p:cNvSpPr>
            <a:spLocks noGrp="1"/>
          </p:cNvSpPr>
          <p:nvPr>
            <p:ph type="pic" sz="quarter" idx="19" hasCustomPrompt="1"/>
          </p:nvPr>
        </p:nvSpPr>
        <p:spPr>
          <a:xfrm>
            <a:off x="8331435" y="1770982"/>
            <a:ext cx="695182" cy="695183"/>
          </a:xfrm>
          <a:solidFill>
            <a:schemeClr val="bg1">
              <a:lumMod val="85000"/>
            </a:schemeClr>
          </a:solidFill>
        </p:spPr>
        <p:txBody>
          <a:bodyPr/>
          <a:lstStyle/>
          <a:p>
            <a:r>
              <a:rPr lang="en-US"/>
              <a:t>Click to add icon</a:t>
            </a:r>
          </a:p>
        </p:txBody>
      </p:sp>
      <p:sp>
        <p:nvSpPr>
          <p:cNvPr id="39" name="Picture Placeholder 32">
            <a:extLst>
              <a:ext uri="{FF2B5EF4-FFF2-40B4-BE49-F238E27FC236}">
                <a16:creationId xmlns:a16="http://schemas.microsoft.com/office/drawing/2014/main" id="{FBCD6405-EE0A-39C5-6393-12D8F5B2E4F7}"/>
              </a:ext>
            </a:extLst>
          </p:cNvPr>
          <p:cNvSpPr>
            <a:spLocks noGrp="1"/>
          </p:cNvSpPr>
          <p:nvPr>
            <p:ph type="pic" sz="quarter" idx="20" hasCustomPrompt="1"/>
          </p:nvPr>
        </p:nvSpPr>
        <p:spPr>
          <a:xfrm>
            <a:off x="2903323" y="4354301"/>
            <a:ext cx="695182" cy="695183"/>
          </a:xfrm>
          <a:solidFill>
            <a:schemeClr val="bg1">
              <a:lumMod val="85000"/>
            </a:schemeClr>
          </a:solidFill>
        </p:spPr>
        <p:txBody>
          <a:bodyPr/>
          <a:lstStyle/>
          <a:p>
            <a:r>
              <a:rPr lang="en-US"/>
              <a:t>Click to add icon</a:t>
            </a:r>
          </a:p>
        </p:txBody>
      </p:sp>
      <p:sp>
        <p:nvSpPr>
          <p:cNvPr id="40" name="Picture Placeholder 32">
            <a:extLst>
              <a:ext uri="{FF2B5EF4-FFF2-40B4-BE49-F238E27FC236}">
                <a16:creationId xmlns:a16="http://schemas.microsoft.com/office/drawing/2014/main" id="{6B145397-0264-BBF5-5653-55C64214DF67}"/>
              </a:ext>
            </a:extLst>
          </p:cNvPr>
          <p:cNvSpPr>
            <a:spLocks noGrp="1"/>
          </p:cNvSpPr>
          <p:nvPr>
            <p:ph type="pic" sz="quarter" idx="21" hasCustomPrompt="1"/>
          </p:nvPr>
        </p:nvSpPr>
        <p:spPr>
          <a:xfrm>
            <a:off x="8331435" y="4354301"/>
            <a:ext cx="695182" cy="695183"/>
          </a:xfrm>
          <a:solidFill>
            <a:schemeClr val="bg1">
              <a:lumMod val="85000"/>
            </a:schemeClr>
          </a:solidFill>
        </p:spPr>
        <p:txBody>
          <a:bodyPr/>
          <a:lstStyle/>
          <a:p>
            <a:r>
              <a:rPr lang="en-US"/>
              <a:t>Click to add icon</a:t>
            </a:r>
          </a:p>
        </p:txBody>
      </p:sp>
      <p:sp>
        <p:nvSpPr>
          <p:cNvPr id="7" name="Text Placeholder 20">
            <a:extLst>
              <a:ext uri="{FF2B5EF4-FFF2-40B4-BE49-F238E27FC236}">
                <a16:creationId xmlns:a16="http://schemas.microsoft.com/office/drawing/2014/main" id="{0DD1C480-1991-93F7-CEDC-4EA8C574BE8B}"/>
              </a:ext>
            </a:extLst>
          </p:cNvPr>
          <p:cNvSpPr>
            <a:spLocks noGrp="1"/>
          </p:cNvSpPr>
          <p:nvPr>
            <p:ph type="body" sz="quarter" idx="22"/>
          </p:nvPr>
        </p:nvSpPr>
        <p:spPr>
          <a:xfrm>
            <a:off x="8808720" y="0"/>
            <a:ext cx="3383280" cy="338554"/>
          </a:xfrm>
        </p:spPr>
        <p:txBody>
          <a:bodyPr anchor="ctr" anchorCtr="0"/>
          <a:lstStyle>
            <a:lvl1pPr algn="ctr">
              <a:defRPr>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84274043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Left Column with Four Imag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1E205-D763-B848-ACFA-ED6174246933}" type="datetime4">
              <a:rPr lang="en-US" smtClean="0"/>
              <a:t>August 12, 2025</a:t>
            </a:fld>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18" name="TextBox 17">
            <a:extLst>
              <a:ext uri="{FF2B5EF4-FFF2-40B4-BE49-F238E27FC236}">
                <a16:creationId xmlns:a16="http://schemas.microsoft.com/office/drawing/2014/main" id="{B5B88071-BD81-DCF4-2262-D17014F3A0B2}"/>
              </a:ext>
            </a:extLst>
          </p:cNvPr>
          <p:cNvSpPr txBox="1"/>
          <p:nvPr userDrawn="1"/>
        </p:nvSpPr>
        <p:spPr>
          <a:xfrm>
            <a:off x="8808720" y="0"/>
            <a:ext cx="3383280" cy="338554"/>
          </a:xfrm>
          <a:prstGeom prst="rect">
            <a:avLst/>
          </a:prstGeom>
          <a:solidFill>
            <a:srgbClr val="00857C"/>
          </a:solidFill>
        </p:spPr>
        <p:txBody>
          <a:bodyPr wrap="square" lIns="228600" tIns="91440" rIns="228600" bIns="91440">
            <a:spAutoFit/>
          </a:bodyPr>
          <a:lstStyle/>
          <a:p>
            <a:pPr marL="0" marR="0" lvl="0" indent="0" algn="ctr" defTabSz="914400" rtl="0" eaLnBrk="1" fontAlgn="auto" latinLnBrk="0" hangingPunct="1">
              <a:lnSpc>
                <a:spcPct val="100000"/>
              </a:lnSpc>
              <a:spcBef>
                <a:spcPts val="1400"/>
              </a:spcBef>
              <a:spcAft>
                <a:spcPts val="1400"/>
              </a:spcAft>
              <a:buClrTx/>
              <a:buSzTx/>
              <a:buFont typeface="Arial" panose="020B0604020202020204" pitchFamily="34" charset="0"/>
              <a:buNone/>
              <a:tabLst/>
              <a:defRPr/>
            </a:pPr>
            <a:endParaRPr kumimoji="0" lang="en-US" sz="1000" b="1" i="0" u="none" strike="noStrike" kern="1200" cap="none" spc="0" normalizeH="0" baseline="0" noProof="0">
              <a:ln>
                <a:noFill/>
              </a:ln>
              <a:solidFill>
                <a:schemeClr val="bg1"/>
              </a:solidFill>
              <a:effectLst/>
              <a:uLnTx/>
              <a:uFillTx/>
              <a:latin typeface="Invention" panose="020B0503020008020204" pitchFamily="34" charset="0"/>
              <a:ea typeface="+mn-ea"/>
              <a:cs typeface="Arial" panose="020B0604020202020204" pitchFamily="34" charset="0"/>
            </a:endParaRPr>
          </a:p>
        </p:txBody>
      </p:sp>
      <p:sp>
        <p:nvSpPr>
          <p:cNvPr id="21" name="Picture Placeholder 6">
            <a:extLst>
              <a:ext uri="{FF2B5EF4-FFF2-40B4-BE49-F238E27FC236}">
                <a16:creationId xmlns:a16="http://schemas.microsoft.com/office/drawing/2014/main" id="{84BB2D6F-A67C-A861-AC4F-461AD280D99F}"/>
              </a:ext>
            </a:extLst>
          </p:cNvPr>
          <p:cNvSpPr>
            <a:spLocks noGrp="1"/>
          </p:cNvSpPr>
          <p:nvPr>
            <p:ph type="pic" sz="quarter" idx="14"/>
          </p:nvPr>
        </p:nvSpPr>
        <p:spPr>
          <a:xfrm>
            <a:off x="4279392" y="0"/>
            <a:ext cx="2587752" cy="1719072"/>
          </a:xfrm>
          <a:prstGeom prst="rect">
            <a:avLst/>
          </a:prstGeom>
          <a:solidFill>
            <a:schemeClr val="bg1">
              <a:lumMod val="85000"/>
            </a:schemeClr>
          </a:solidFill>
        </p:spPr>
        <p:txBody>
          <a:bodyPr/>
          <a:lstStyle/>
          <a:p>
            <a:r>
              <a:rPr lang="en-US"/>
              <a:t>Click icon to add picture</a:t>
            </a:r>
            <a:endParaRPr lang="en-GB"/>
          </a:p>
        </p:txBody>
      </p:sp>
      <p:sp>
        <p:nvSpPr>
          <p:cNvPr id="22" name="Picture Placeholder 6">
            <a:extLst>
              <a:ext uri="{FF2B5EF4-FFF2-40B4-BE49-F238E27FC236}">
                <a16:creationId xmlns:a16="http://schemas.microsoft.com/office/drawing/2014/main" id="{9B6F47C5-A57C-9721-8746-0639EC3F6C61}"/>
              </a:ext>
            </a:extLst>
          </p:cNvPr>
          <p:cNvSpPr>
            <a:spLocks noGrp="1"/>
          </p:cNvSpPr>
          <p:nvPr>
            <p:ph type="pic" sz="quarter" idx="15"/>
          </p:nvPr>
        </p:nvSpPr>
        <p:spPr>
          <a:xfrm>
            <a:off x="4279392" y="1712976"/>
            <a:ext cx="2587752" cy="1719072"/>
          </a:xfrm>
          <a:prstGeom prst="rect">
            <a:avLst/>
          </a:prstGeom>
          <a:solidFill>
            <a:schemeClr val="bg1">
              <a:lumMod val="85000"/>
            </a:schemeClr>
          </a:solidFill>
        </p:spPr>
        <p:txBody>
          <a:bodyPr/>
          <a:lstStyle/>
          <a:p>
            <a:r>
              <a:rPr lang="en-US"/>
              <a:t>Click icon to add picture</a:t>
            </a:r>
            <a:endParaRPr lang="en-GB"/>
          </a:p>
        </p:txBody>
      </p:sp>
      <p:sp>
        <p:nvSpPr>
          <p:cNvPr id="23" name="Picture Placeholder 6">
            <a:extLst>
              <a:ext uri="{FF2B5EF4-FFF2-40B4-BE49-F238E27FC236}">
                <a16:creationId xmlns:a16="http://schemas.microsoft.com/office/drawing/2014/main" id="{8AEDAE9C-FA78-6CC6-861C-93D787FB8EF3}"/>
              </a:ext>
            </a:extLst>
          </p:cNvPr>
          <p:cNvSpPr>
            <a:spLocks noGrp="1"/>
          </p:cNvSpPr>
          <p:nvPr>
            <p:ph type="pic" sz="quarter" idx="16"/>
          </p:nvPr>
        </p:nvSpPr>
        <p:spPr>
          <a:xfrm>
            <a:off x="4279392" y="3425952"/>
            <a:ext cx="2587752" cy="1719072"/>
          </a:xfrm>
          <a:prstGeom prst="rect">
            <a:avLst/>
          </a:prstGeom>
          <a:solidFill>
            <a:schemeClr val="bg1">
              <a:lumMod val="85000"/>
            </a:schemeClr>
          </a:solidFill>
        </p:spPr>
        <p:txBody>
          <a:bodyPr/>
          <a:lstStyle/>
          <a:p>
            <a:r>
              <a:rPr lang="en-US"/>
              <a:t>Click icon to add picture</a:t>
            </a:r>
            <a:endParaRPr lang="en-GB"/>
          </a:p>
        </p:txBody>
      </p:sp>
      <p:sp>
        <p:nvSpPr>
          <p:cNvPr id="24" name="Picture Placeholder 6">
            <a:extLst>
              <a:ext uri="{FF2B5EF4-FFF2-40B4-BE49-F238E27FC236}">
                <a16:creationId xmlns:a16="http://schemas.microsoft.com/office/drawing/2014/main" id="{2ECB2A3F-AB2B-52E9-BA2C-5527E98E74E4}"/>
              </a:ext>
            </a:extLst>
          </p:cNvPr>
          <p:cNvSpPr>
            <a:spLocks noGrp="1"/>
          </p:cNvSpPr>
          <p:nvPr>
            <p:ph type="pic" sz="quarter" idx="17"/>
          </p:nvPr>
        </p:nvSpPr>
        <p:spPr>
          <a:xfrm>
            <a:off x="4279392" y="5138928"/>
            <a:ext cx="2587752" cy="1719072"/>
          </a:xfrm>
          <a:prstGeom prst="rect">
            <a:avLst/>
          </a:prstGeom>
          <a:solidFill>
            <a:schemeClr val="bg1">
              <a:lumMod val="85000"/>
            </a:schemeClr>
          </a:solidFill>
        </p:spPr>
        <p:txBody>
          <a:bodyPr/>
          <a:lstStyle/>
          <a:p>
            <a:r>
              <a:rPr lang="en-US"/>
              <a:t>Click icon to add picture</a:t>
            </a:r>
            <a:endParaRPr lang="en-GB"/>
          </a:p>
        </p:txBody>
      </p:sp>
      <p:sp>
        <p:nvSpPr>
          <p:cNvPr id="25" name="Text Placeholder 12">
            <a:extLst>
              <a:ext uri="{FF2B5EF4-FFF2-40B4-BE49-F238E27FC236}">
                <a16:creationId xmlns:a16="http://schemas.microsoft.com/office/drawing/2014/main" id="{18466942-02BC-1183-EC39-BCC9C1C0E2CE}"/>
              </a:ext>
            </a:extLst>
          </p:cNvPr>
          <p:cNvSpPr>
            <a:spLocks noGrp="1"/>
          </p:cNvSpPr>
          <p:nvPr>
            <p:ph type="body" sz="quarter" idx="18"/>
          </p:nvPr>
        </p:nvSpPr>
        <p:spPr>
          <a:xfrm>
            <a:off x="0" y="0"/>
            <a:ext cx="4279392" cy="1719072"/>
          </a:xfrm>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bIns="91440" rtlCol="0" anchor="ctr"/>
          <a:lstStyle>
            <a:lvl1pPr>
              <a:defRPr lang="en-US" sz="2400" b="1" dirty="0">
                <a:solidFill>
                  <a:schemeClr val="bg1"/>
                </a:solidFill>
                <a:latin typeface="+mj-lt"/>
              </a:defRPr>
            </a:lvl1pPr>
          </a:lstStyle>
          <a:p>
            <a:pPr lvl="0" defTabSz="228600"/>
            <a:r>
              <a:rPr lang="en-US"/>
              <a:t>Click to edit Master text styles</a:t>
            </a:r>
          </a:p>
        </p:txBody>
      </p:sp>
      <p:sp>
        <p:nvSpPr>
          <p:cNvPr id="26" name="Text Placeholder 12">
            <a:extLst>
              <a:ext uri="{FF2B5EF4-FFF2-40B4-BE49-F238E27FC236}">
                <a16:creationId xmlns:a16="http://schemas.microsoft.com/office/drawing/2014/main" id="{3062156E-3455-8120-0410-52301020B281}"/>
              </a:ext>
            </a:extLst>
          </p:cNvPr>
          <p:cNvSpPr>
            <a:spLocks noGrp="1"/>
          </p:cNvSpPr>
          <p:nvPr>
            <p:ph type="body" sz="quarter" idx="19"/>
          </p:nvPr>
        </p:nvSpPr>
        <p:spPr>
          <a:xfrm>
            <a:off x="0" y="1712976"/>
            <a:ext cx="4279392" cy="1719072"/>
          </a:xfr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bIns="91440" rtlCol="0" anchor="ctr"/>
          <a:lstStyle>
            <a:lvl1pPr>
              <a:defRPr lang="en-US" sz="2400" b="1" dirty="0">
                <a:solidFill>
                  <a:schemeClr val="bg1"/>
                </a:solidFill>
                <a:latin typeface="+mj-lt"/>
              </a:defRPr>
            </a:lvl1pPr>
          </a:lstStyle>
          <a:p>
            <a:pPr lvl="0" defTabSz="228600"/>
            <a:r>
              <a:rPr lang="en-US"/>
              <a:t>Click to edit Master text styles</a:t>
            </a:r>
          </a:p>
        </p:txBody>
      </p:sp>
      <p:sp>
        <p:nvSpPr>
          <p:cNvPr id="27" name="Text Placeholder 12">
            <a:extLst>
              <a:ext uri="{FF2B5EF4-FFF2-40B4-BE49-F238E27FC236}">
                <a16:creationId xmlns:a16="http://schemas.microsoft.com/office/drawing/2014/main" id="{67A08F50-1FFD-DDE4-961E-8FD95AF607F0}"/>
              </a:ext>
            </a:extLst>
          </p:cNvPr>
          <p:cNvSpPr>
            <a:spLocks noGrp="1"/>
          </p:cNvSpPr>
          <p:nvPr>
            <p:ph type="body" sz="quarter" idx="20"/>
          </p:nvPr>
        </p:nvSpPr>
        <p:spPr>
          <a:xfrm>
            <a:off x="0" y="3425952"/>
            <a:ext cx="4279392" cy="1719072"/>
          </a:xfr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bIns="91440" rtlCol="0" anchor="ctr"/>
          <a:lstStyle>
            <a:lvl1pPr>
              <a:defRPr lang="en-US" sz="2400" b="1" dirty="0">
                <a:solidFill>
                  <a:schemeClr val="bg1"/>
                </a:solidFill>
                <a:latin typeface="+mj-lt"/>
              </a:defRPr>
            </a:lvl1pPr>
          </a:lstStyle>
          <a:p>
            <a:pPr lvl="0" defTabSz="228600"/>
            <a:r>
              <a:rPr lang="en-US"/>
              <a:t>Click to edit Master text styles</a:t>
            </a:r>
          </a:p>
        </p:txBody>
      </p:sp>
      <p:sp>
        <p:nvSpPr>
          <p:cNvPr id="28" name="Text Placeholder 12">
            <a:extLst>
              <a:ext uri="{FF2B5EF4-FFF2-40B4-BE49-F238E27FC236}">
                <a16:creationId xmlns:a16="http://schemas.microsoft.com/office/drawing/2014/main" id="{1249CFB2-1FAB-CFA9-D2CB-9FD87AE72017}"/>
              </a:ext>
            </a:extLst>
          </p:cNvPr>
          <p:cNvSpPr>
            <a:spLocks noGrp="1"/>
          </p:cNvSpPr>
          <p:nvPr>
            <p:ph type="body" sz="quarter" idx="21"/>
          </p:nvPr>
        </p:nvSpPr>
        <p:spPr>
          <a:xfrm>
            <a:off x="0" y="5138928"/>
            <a:ext cx="4279392" cy="1719072"/>
          </a:xfr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bIns="91440" rtlCol="0" anchor="ctr"/>
          <a:lstStyle>
            <a:lvl1pPr>
              <a:defRPr lang="en-US" sz="2400" b="1" dirty="0">
                <a:solidFill>
                  <a:schemeClr val="bg1"/>
                </a:solidFill>
                <a:latin typeface="+mj-lt"/>
              </a:defRPr>
            </a:lvl1pPr>
          </a:lstStyle>
          <a:p>
            <a:pPr lvl="0" defTabSz="228600"/>
            <a:r>
              <a:rPr lang="en-US"/>
              <a:t>Click to edit Master text styles</a:t>
            </a:r>
          </a:p>
        </p:txBody>
      </p:sp>
      <p:sp>
        <p:nvSpPr>
          <p:cNvPr id="29" name="Text Placeholder 12">
            <a:extLst>
              <a:ext uri="{FF2B5EF4-FFF2-40B4-BE49-F238E27FC236}">
                <a16:creationId xmlns:a16="http://schemas.microsoft.com/office/drawing/2014/main" id="{FAA7559B-6AAE-D1D7-C2ED-94575FE210AC}"/>
              </a:ext>
            </a:extLst>
          </p:cNvPr>
          <p:cNvSpPr>
            <a:spLocks noGrp="1"/>
          </p:cNvSpPr>
          <p:nvPr>
            <p:ph type="body" sz="quarter" idx="22"/>
          </p:nvPr>
        </p:nvSpPr>
        <p:spPr>
          <a:xfrm>
            <a:off x="7747347" y="528100"/>
            <a:ext cx="4292252" cy="3469742"/>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b"/>
          <a:lstStyle>
            <a:lvl1pPr algn="l">
              <a:defRPr lang="en-US" sz="4800" b="0" dirty="0">
                <a:solidFill>
                  <a:schemeClr val="tx1"/>
                </a:solidFill>
                <a:latin typeface="+mj-lt"/>
              </a:defRPr>
            </a:lvl1pPr>
          </a:lstStyle>
          <a:p>
            <a:pPr lvl="0" defTabSz="228600"/>
            <a:r>
              <a:rPr lang="en-US"/>
              <a:t>Click to edit Master text styles</a:t>
            </a:r>
          </a:p>
        </p:txBody>
      </p:sp>
      <p:sp>
        <p:nvSpPr>
          <p:cNvPr id="30" name="Text Placeholder 12">
            <a:extLst>
              <a:ext uri="{FF2B5EF4-FFF2-40B4-BE49-F238E27FC236}">
                <a16:creationId xmlns:a16="http://schemas.microsoft.com/office/drawing/2014/main" id="{7041845D-3149-EA72-99ED-9EF3BED90EEB}"/>
              </a:ext>
            </a:extLst>
          </p:cNvPr>
          <p:cNvSpPr>
            <a:spLocks noGrp="1"/>
          </p:cNvSpPr>
          <p:nvPr>
            <p:ph type="body" sz="quarter" idx="23"/>
          </p:nvPr>
        </p:nvSpPr>
        <p:spPr>
          <a:xfrm>
            <a:off x="7747347" y="4346528"/>
            <a:ext cx="4292252" cy="724854"/>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t"/>
          <a:lstStyle>
            <a:lvl1pPr algn="l">
              <a:defRPr lang="en-US" sz="2400" b="0" dirty="0">
                <a:solidFill>
                  <a:schemeClr val="tx1"/>
                </a:solidFill>
                <a:latin typeface="+mj-lt"/>
              </a:defRPr>
            </a:lvl1pPr>
          </a:lstStyle>
          <a:p>
            <a:pPr lvl="0" defTabSz="228600"/>
            <a:r>
              <a:rPr lang="en-US"/>
              <a:t>Click to edit Master text styles</a:t>
            </a:r>
          </a:p>
        </p:txBody>
      </p:sp>
      <p:sp>
        <p:nvSpPr>
          <p:cNvPr id="5" name="Text Placeholder 20">
            <a:extLst>
              <a:ext uri="{FF2B5EF4-FFF2-40B4-BE49-F238E27FC236}">
                <a16:creationId xmlns:a16="http://schemas.microsoft.com/office/drawing/2014/main" id="{414BE2F9-B4EC-AF83-C023-622E11CC07F0}"/>
              </a:ext>
            </a:extLst>
          </p:cNvPr>
          <p:cNvSpPr>
            <a:spLocks noGrp="1"/>
          </p:cNvSpPr>
          <p:nvPr>
            <p:ph type="body" sz="quarter" idx="25"/>
          </p:nvPr>
        </p:nvSpPr>
        <p:spPr>
          <a:xfrm>
            <a:off x="8808720" y="2994"/>
            <a:ext cx="3383280" cy="338554"/>
          </a:xfrm>
        </p:spPr>
        <p:txBody>
          <a:bodyPr anchor="ctr" anchorCtr="0"/>
          <a:lstStyle>
            <a:lvl1pPr algn="ctr">
              <a:defRPr>
                <a:solidFill>
                  <a:srgbClr val="FFFFFF"/>
                </a:solidFill>
              </a:defRPr>
            </a:lvl1pPr>
          </a:lstStyle>
          <a:p>
            <a:pPr lvl="0"/>
            <a:r>
              <a:rPr lang="en-US"/>
              <a:t>Click to edit Master text styles</a:t>
            </a:r>
          </a:p>
        </p:txBody>
      </p:sp>
      <p:pic>
        <p:nvPicPr>
          <p:cNvPr id="6" name="Picture 5">
            <a:extLst>
              <a:ext uri="{FF2B5EF4-FFF2-40B4-BE49-F238E27FC236}">
                <a16:creationId xmlns:a16="http://schemas.microsoft.com/office/drawing/2014/main" id="{DE445958-F8EC-79D7-6930-3ADAF4381E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11635180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95025" y="1925636"/>
            <a:ext cx="46908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0C26C6CA-6FA0-41CA-894A-BF8B4460FDF3}"/>
              </a:ext>
            </a:extLst>
          </p:cNvPr>
          <p:cNvSpPr>
            <a:spLocks noGrp="1"/>
          </p:cNvSpPr>
          <p:nvPr>
            <p:ph idx="13"/>
          </p:nvPr>
        </p:nvSpPr>
        <p:spPr>
          <a:xfrm>
            <a:off x="7123375" y="1925636"/>
            <a:ext cx="46908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DCB0DAD-1D3A-4AE1-B658-E47AEDEBDC9E}"/>
              </a:ext>
            </a:extLst>
          </p:cNvPr>
          <p:cNvSpPr>
            <a:spLocks noGrp="1"/>
          </p:cNvSpPr>
          <p:nvPr>
            <p:ph sz="quarter" idx="14" hasCustomPrompt="1"/>
          </p:nvPr>
        </p:nvSpPr>
        <p:spPr>
          <a:xfrm>
            <a:off x="377825" y="1925638"/>
            <a:ext cx="727075" cy="854075"/>
          </a:xfrm>
        </p:spPr>
        <p:txBody>
          <a:bodyPr/>
          <a:lstStyle>
            <a:lvl1pPr>
              <a:defRPr sz="2750">
                <a:latin typeface="+mj-lt"/>
              </a:defRPr>
            </a:lvl1pPr>
          </a:lstStyle>
          <a:p>
            <a:pPr lvl="0"/>
            <a:r>
              <a:rPr lang="en-US"/>
              <a:t>0.</a:t>
            </a:r>
            <a:endParaRPr lang="en-GB"/>
          </a:p>
        </p:txBody>
      </p:sp>
      <p:sp>
        <p:nvSpPr>
          <p:cNvPr id="10" name="Content Placeholder 8">
            <a:extLst>
              <a:ext uri="{FF2B5EF4-FFF2-40B4-BE49-F238E27FC236}">
                <a16:creationId xmlns:a16="http://schemas.microsoft.com/office/drawing/2014/main" id="{8A05E0C6-0A16-44EE-A33F-CB3D25780FDB}"/>
              </a:ext>
            </a:extLst>
          </p:cNvPr>
          <p:cNvSpPr>
            <a:spLocks noGrp="1"/>
          </p:cNvSpPr>
          <p:nvPr>
            <p:ph sz="quarter" idx="15" hasCustomPrompt="1"/>
          </p:nvPr>
        </p:nvSpPr>
        <p:spPr>
          <a:xfrm>
            <a:off x="6306177" y="1925636"/>
            <a:ext cx="727075"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366709516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Left Column with Four Icons">
    <p:spTree>
      <p:nvGrpSpPr>
        <p:cNvPr id="1" name=""/>
        <p:cNvGrpSpPr/>
        <p:nvPr/>
      </p:nvGrpSpPr>
      <p:grpSpPr>
        <a:xfrm>
          <a:off x="0" y="0"/>
          <a:ext cx="0" cy="0"/>
          <a:chOff x="0" y="0"/>
          <a:chExt cx="0" cy="0"/>
        </a:xfrm>
      </p:grpSpPr>
      <p:sp>
        <p:nvSpPr>
          <p:cNvPr id="25" name="Text Placeholder 12">
            <a:extLst>
              <a:ext uri="{FF2B5EF4-FFF2-40B4-BE49-F238E27FC236}">
                <a16:creationId xmlns:a16="http://schemas.microsoft.com/office/drawing/2014/main" id="{18466942-02BC-1183-EC39-BCC9C1C0E2CE}"/>
              </a:ext>
            </a:extLst>
          </p:cNvPr>
          <p:cNvSpPr>
            <a:spLocks noGrp="1"/>
          </p:cNvSpPr>
          <p:nvPr>
            <p:ph type="body" sz="quarter" idx="18"/>
          </p:nvPr>
        </p:nvSpPr>
        <p:spPr>
          <a:xfrm>
            <a:off x="0" y="0"/>
            <a:ext cx="6099048" cy="1719072"/>
          </a:xfrm>
          <a:ln>
            <a:noFill/>
          </a:ln>
        </p:spPr>
        <p:style>
          <a:lnRef idx="2">
            <a:schemeClr val="accent1">
              <a:shade val="50000"/>
            </a:schemeClr>
          </a:lnRef>
          <a:fillRef idx="1">
            <a:schemeClr val="accent1"/>
          </a:fillRef>
          <a:effectRef idx="0">
            <a:schemeClr val="accent1"/>
          </a:effectRef>
          <a:fontRef idx="minor">
            <a:schemeClr val="lt1"/>
          </a:fontRef>
        </p:style>
        <p:txBody>
          <a:bodyPr lIns="1645920" tIns="91440" bIns="91440" rtlCol="0" anchor="ctr"/>
          <a:lstStyle>
            <a:lvl1pPr>
              <a:defRPr lang="en-US" sz="2400" b="1" dirty="0">
                <a:solidFill>
                  <a:schemeClr val="bg1"/>
                </a:solidFill>
                <a:latin typeface="+mj-lt"/>
              </a:defRPr>
            </a:lvl1pPr>
          </a:lstStyle>
          <a:p>
            <a:pPr lvl="0" defTabSz="228600"/>
            <a:r>
              <a:rPr lang="en-US"/>
              <a:t>Click to edit Master text styles</a:t>
            </a:r>
          </a:p>
        </p:txBody>
      </p:sp>
      <p:sp>
        <p:nvSpPr>
          <p:cNvPr id="26" name="Text Placeholder 12">
            <a:extLst>
              <a:ext uri="{FF2B5EF4-FFF2-40B4-BE49-F238E27FC236}">
                <a16:creationId xmlns:a16="http://schemas.microsoft.com/office/drawing/2014/main" id="{3062156E-3455-8120-0410-52301020B281}"/>
              </a:ext>
            </a:extLst>
          </p:cNvPr>
          <p:cNvSpPr>
            <a:spLocks noGrp="1"/>
          </p:cNvSpPr>
          <p:nvPr>
            <p:ph type="body" sz="quarter" idx="19"/>
          </p:nvPr>
        </p:nvSpPr>
        <p:spPr>
          <a:xfrm>
            <a:off x="0" y="1712976"/>
            <a:ext cx="6099048" cy="1719072"/>
          </a:xfr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45920" tIns="91440" bIns="91440" rtlCol="0" anchor="ctr"/>
          <a:lstStyle>
            <a:lvl1pPr>
              <a:defRPr lang="en-US" sz="2400" b="1" dirty="0">
                <a:solidFill>
                  <a:schemeClr val="bg1"/>
                </a:solidFill>
                <a:latin typeface="+mj-lt"/>
              </a:defRPr>
            </a:lvl1pPr>
          </a:lstStyle>
          <a:p>
            <a:pPr lvl="0" defTabSz="228600"/>
            <a:r>
              <a:rPr lang="en-US"/>
              <a:t>Click to edit Master text styles</a:t>
            </a:r>
          </a:p>
        </p:txBody>
      </p:sp>
      <p:sp>
        <p:nvSpPr>
          <p:cNvPr id="27" name="Text Placeholder 12">
            <a:extLst>
              <a:ext uri="{FF2B5EF4-FFF2-40B4-BE49-F238E27FC236}">
                <a16:creationId xmlns:a16="http://schemas.microsoft.com/office/drawing/2014/main" id="{67A08F50-1FFD-DDE4-961E-8FD95AF607F0}"/>
              </a:ext>
            </a:extLst>
          </p:cNvPr>
          <p:cNvSpPr>
            <a:spLocks noGrp="1"/>
          </p:cNvSpPr>
          <p:nvPr>
            <p:ph type="body" sz="quarter" idx="20"/>
          </p:nvPr>
        </p:nvSpPr>
        <p:spPr>
          <a:xfrm>
            <a:off x="0" y="3425952"/>
            <a:ext cx="6099048" cy="1719072"/>
          </a:xfr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645920" tIns="91440" bIns="91440" rtlCol="0" anchor="ctr"/>
          <a:lstStyle>
            <a:lvl1pPr>
              <a:defRPr lang="en-US" sz="2400" b="1" dirty="0">
                <a:solidFill>
                  <a:schemeClr val="bg1"/>
                </a:solidFill>
                <a:latin typeface="+mj-lt"/>
              </a:defRPr>
            </a:lvl1pPr>
          </a:lstStyle>
          <a:p>
            <a:pPr lvl="0" defTabSz="228600"/>
            <a:r>
              <a:rPr lang="en-US"/>
              <a:t>Click to edit Master text styles</a:t>
            </a:r>
          </a:p>
        </p:txBody>
      </p:sp>
      <p:sp>
        <p:nvSpPr>
          <p:cNvPr id="28" name="Text Placeholder 12">
            <a:extLst>
              <a:ext uri="{FF2B5EF4-FFF2-40B4-BE49-F238E27FC236}">
                <a16:creationId xmlns:a16="http://schemas.microsoft.com/office/drawing/2014/main" id="{1249CFB2-1FAB-CFA9-D2CB-9FD87AE72017}"/>
              </a:ext>
            </a:extLst>
          </p:cNvPr>
          <p:cNvSpPr>
            <a:spLocks noGrp="1"/>
          </p:cNvSpPr>
          <p:nvPr>
            <p:ph type="body" sz="quarter" idx="21"/>
          </p:nvPr>
        </p:nvSpPr>
        <p:spPr>
          <a:xfrm>
            <a:off x="0" y="5138928"/>
            <a:ext cx="6099048" cy="1719072"/>
          </a:xfr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645920" tIns="91440" bIns="91440" rtlCol="0" anchor="ctr"/>
          <a:lstStyle>
            <a:lvl1pPr>
              <a:defRPr lang="en-US" sz="2400" b="1" dirty="0">
                <a:solidFill>
                  <a:schemeClr val="bg1"/>
                </a:solidFill>
                <a:latin typeface="+mj-lt"/>
              </a:defRPr>
            </a:lvl1pPr>
          </a:lstStyle>
          <a:p>
            <a:pPr lvl="0" defTabSz="228600"/>
            <a:r>
              <a:rPr lang="en-US"/>
              <a:t>Click to edit Master text styles</a:t>
            </a:r>
          </a:p>
        </p:txBody>
      </p:sp>
      <p:sp>
        <p:nvSpPr>
          <p:cNvPr id="2" name="Date Placeholder 1"/>
          <p:cNvSpPr>
            <a:spLocks noGrp="1"/>
          </p:cNvSpPr>
          <p:nvPr>
            <p:ph type="dt" sz="half" idx="10"/>
          </p:nvPr>
        </p:nvSpPr>
        <p:spPr/>
        <p:txBody>
          <a:bodyPr/>
          <a:lstStyle/>
          <a:p>
            <a:fld id="{0801E205-D763-B848-ACFA-ED6174246933}" type="datetime4">
              <a:rPr lang="en-US" smtClean="0"/>
              <a:t>August 12, 2025</a:t>
            </a:fld>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18" name="TextBox 17">
            <a:extLst>
              <a:ext uri="{FF2B5EF4-FFF2-40B4-BE49-F238E27FC236}">
                <a16:creationId xmlns:a16="http://schemas.microsoft.com/office/drawing/2014/main" id="{B5B88071-BD81-DCF4-2262-D17014F3A0B2}"/>
              </a:ext>
            </a:extLst>
          </p:cNvPr>
          <p:cNvSpPr txBox="1"/>
          <p:nvPr/>
        </p:nvSpPr>
        <p:spPr>
          <a:xfrm>
            <a:off x="8808720" y="0"/>
            <a:ext cx="3383280" cy="338554"/>
          </a:xfrm>
          <a:prstGeom prst="rect">
            <a:avLst/>
          </a:prstGeom>
          <a:solidFill>
            <a:srgbClr val="00857C"/>
          </a:solidFill>
        </p:spPr>
        <p:txBody>
          <a:bodyPr wrap="square" lIns="228600" tIns="91440" rIns="228600" bIns="91440">
            <a:spAutoFit/>
          </a:bodyPr>
          <a:lstStyle/>
          <a:p>
            <a:pPr marL="0" marR="0" lvl="0" indent="0" algn="ctr" defTabSz="914400" rtl="0" eaLnBrk="1" fontAlgn="auto" latinLnBrk="0" hangingPunct="1">
              <a:lnSpc>
                <a:spcPct val="100000"/>
              </a:lnSpc>
              <a:spcBef>
                <a:spcPts val="1400"/>
              </a:spcBef>
              <a:spcAft>
                <a:spcPts val="1400"/>
              </a:spcAft>
              <a:buClrTx/>
              <a:buSzTx/>
              <a:buFont typeface="Arial" panose="020B0604020202020204" pitchFamily="34" charset="0"/>
              <a:buNone/>
              <a:tabLst/>
              <a:defRPr/>
            </a:pPr>
            <a:endParaRPr kumimoji="0" lang="en-US" sz="1000" b="1" i="0" u="none" strike="noStrike" kern="1200" cap="none" spc="0" normalizeH="0" baseline="0" noProof="0">
              <a:ln>
                <a:noFill/>
              </a:ln>
              <a:solidFill>
                <a:schemeClr val="bg1"/>
              </a:solidFill>
              <a:effectLst/>
              <a:uLnTx/>
              <a:uFillTx/>
              <a:latin typeface="Invention" panose="020B0503020008020204" pitchFamily="34" charset="0"/>
              <a:ea typeface="+mn-ea"/>
              <a:cs typeface="Arial" panose="020B0604020202020204" pitchFamily="34" charset="0"/>
            </a:endParaRPr>
          </a:p>
        </p:txBody>
      </p:sp>
      <p:sp>
        <p:nvSpPr>
          <p:cNvPr id="21" name="Picture Placeholder 6">
            <a:extLst>
              <a:ext uri="{FF2B5EF4-FFF2-40B4-BE49-F238E27FC236}">
                <a16:creationId xmlns:a16="http://schemas.microsoft.com/office/drawing/2014/main" id="{84BB2D6F-A67C-A861-AC4F-461AD280D99F}"/>
              </a:ext>
            </a:extLst>
          </p:cNvPr>
          <p:cNvSpPr>
            <a:spLocks noGrp="1"/>
          </p:cNvSpPr>
          <p:nvPr>
            <p:ph type="pic" sz="quarter" idx="14" hasCustomPrompt="1"/>
          </p:nvPr>
        </p:nvSpPr>
        <p:spPr>
          <a:xfrm>
            <a:off x="374904" y="399288"/>
            <a:ext cx="914400" cy="914400"/>
          </a:xfrm>
          <a:prstGeom prst="rect">
            <a:avLst/>
          </a:prstGeom>
          <a:solidFill>
            <a:schemeClr val="bg1">
              <a:lumMod val="85000"/>
            </a:schemeClr>
          </a:solidFill>
        </p:spPr>
        <p:txBody>
          <a:bodyPr/>
          <a:lstStyle/>
          <a:p>
            <a:r>
              <a:rPr lang="en-US"/>
              <a:t>Click to add icon</a:t>
            </a:r>
          </a:p>
        </p:txBody>
      </p:sp>
      <p:sp>
        <p:nvSpPr>
          <p:cNvPr id="22" name="Picture Placeholder 6">
            <a:extLst>
              <a:ext uri="{FF2B5EF4-FFF2-40B4-BE49-F238E27FC236}">
                <a16:creationId xmlns:a16="http://schemas.microsoft.com/office/drawing/2014/main" id="{9B6F47C5-A57C-9721-8746-0639EC3F6C61}"/>
              </a:ext>
            </a:extLst>
          </p:cNvPr>
          <p:cNvSpPr>
            <a:spLocks noGrp="1"/>
          </p:cNvSpPr>
          <p:nvPr>
            <p:ph type="pic" sz="quarter" idx="15" hasCustomPrompt="1"/>
          </p:nvPr>
        </p:nvSpPr>
        <p:spPr>
          <a:xfrm>
            <a:off x="374904" y="2106168"/>
            <a:ext cx="914400" cy="914400"/>
          </a:xfrm>
          <a:prstGeom prst="rect">
            <a:avLst/>
          </a:prstGeom>
          <a:solidFill>
            <a:schemeClr val="bg1">
              <a:lumMod val="85000"/>
            </a:schemeClr>
          </a:solidFill>
        </p:spPr>
        <p:txBody>
          <a:bodyPr/>
          <a:lstStyle/>
          <a:p>
            <a:r>
              <a:rPr lang="en-US"/>
              <a:t>Click to add icon</a:t>
            </a:r>
          </a:p>
        </p:txBody>
      </p:sp>
      <p:sp>
        <p:nvSpPr>
          <p:cNvPr id="23" name="Picture Placeholder 6">
            <a:extLst>
              <a:ext uri="{FF2B5EF4-FFF2-40B4-BE49-F238E27FC236}">
                <a16:creationId xmlns:a16="http://schemas.microsoft.com/office/drawing/2014/main" id="{8AEDAE9C-FA78-6CC6-861C-93D787FB8EF3}"/>
              </a:ext>
            </a:extLst>
          </p:cNvPr>
          <p:cNvSpPr>
            <a:spLocks noGrp="1"/>
          </p:cNvSpPr>
          <p:nvPr>
            <p:ph type="pic" sz="quarter" idx="16" hasCustomPrompt="1"/>
          </p:nvPr>
        </p:nvSpPr>
        <p:spPr>
          <a:xfrm>
            <a:off x="374904" y="3837432"/>
            <a:ext cx="914400" cy="914400"/>
          </a:xfrm>
          <a:prstGeom prst="rect">
            <a:avLst/>
          </a:prstGeom>
          <a:solidFill>
            <a:schemeClr val="bg1">
              <a:lumMod val="85000"/>
            </a:schemeClr>
          </a:solidFill>
        </p:spPr>
        <p:txBody>
          <a:bodyPr/>
          <a:lstStyle/>
          <a:p>
            <a:r>
              <a:rPr lang="en-US"/>
              <a:t>Click to add icon</a:t>
            </a:r>
          </a:p>
        </p:txBody>
      </p:sp>
      <p:sp>
        <p:nvSpPr>
          <p:cNvPr id="24" name="Picture Placeholder 6">
            <a:extLst>
              <a:ext uri="{FF2B5EF4-FFF2-40B4-BE49-F238E27FC236}">
                <a16:creationId xmlns:a16="http://schemas.microsoft.com/office/drawing/2014/main" id="{2ECB2A3F-AB2B-52E9-BA2C-5527E98E74E4}"/>
              </a:ext>
            </a:extLst>
          </p:cNvPr>
          <p:cNvSpPr>
            <a:spLocks noGrp="1"/>
          </p:cNvSpPr>
          <p:nvPr>
            <p:ph type="pic" sz="quarter" idx="17" hasCustomPrompt="1"/>
          </p:nvPr>
        </p:nvSpPr>
        <p:spPr>
          <a:xfrm>
            <a:off x="374904" y="5565775"/>
            <a:ext cx="914400" cy="914400"/>
          </a:xfrm>
          <a:prstGeom prst="rect">
            <a:avLst/>
          </a:prstGeom>
          <a:solidFill>
            <a:schemeClr val="bg1">
              <a:lumMod val="85000"/>
            </a:schemeClr>
          </a:solidFill>
        </p:spPr>
        <p:txBody>
          <a:bodyPr/>
          <a:lstStyle/>
          <a:p>
            <a:r>
              <a:rPr lang="en-US"/>
              <a:t>Click to add icon</a:t>
            </a:r>
          </a:p>
        </p:txBody>
      </p:sp>
      <p:sp>
        <p:nvSpPr>
          <p:cNvPr id="29" name="Text Placeholder 12">
            <a:extLst>
              <a:ext uri="{FF2B5EF4-FFF2-40B4-BE49-F238E27FC236}">
                <a16:creationId xmlns:a16="http://schemas.microsoft.com/office/drawing/2014/main" id="{FAA7559B-6AAE-D1D7-C2ED-94575FE210AC}"/>
              </a:ext>
            </a:extLst>
          </p:cNvPr>
          <p:cNvSpPr>
            <a:spLocks noGrp="1"/>
          </p:cNvSpPr>
          <p:nvPr>
            <p:ph type="body" sz="quarter" idx="22"/>
          </p:nvPr>
        </p:nvSpPr>
        <p:spPr>
          <a:xfrm>
            <a:off x="6598024" y="1196172"/>
            <a:ext cx="5216151" cy="4499980"/>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bIns="0" rtlCol="0" anchor="ctr"/>
          <a:lstStyle>
            <a:lvl1pPr algn="l">
              <a:defRPr lang="en-US" sz="4800" b="0" dirty="0">
                <a:solidFill>
                  <a:schemeClr val="tx1"/>
                </a:solidFill>
                <a:latin typeface="+mj-lt"/>
              </a:defRPr>
            </a:lvl1pPr>
          </a:lstStyle>
          <a:p>
            <a:pPr lvl="0" defTabSz="228600"/>
            <a:r>
              <a:rPr lang="en-US"/>
              <a:t>Click to edit Master text styles</a:t>
            </a:r>
          </a:p>
        </p:txBody>
      </p:sp>
      <p:sp>
        <p:nvSpPr>
          <p:cNvPr id="3" name="Text Placeholder 20">
            <a:extLst>
              <a:ext uri="{FF2B5EF4-FFF2-40B4-BE49-F238E27FC236}">
                <a16:creationId xmlns:a16="http://schemas.microsoft.com/office/drawing/2014/main" id="{9E7D4C81-616F-41B5-CF8F-4C2CC5B6BDF7}"/>
              </a:ext>
            </a:extLst>
          </p:cNvPr>
          <p:cNvSpPr>
            <a:spLocks noGrp="1"/>
          </p:cNvSpPr>
          <p:nvPr>
            <p:ph type="body" sz="quarter" idx="23"/>
          </p:nvPr>
        </p:nvSpPr>
        <p:spPr>
          <a:xfrm>
            <a:off x="8808720" y="12908"/>
            <a:ext cx="3383280" cy="312738"/>
          </a:xfrm>
        </p:spPr>
        <p:txBody>
          <a:bodyPr anchor="ctr" anchorCtr="0"/>
          <a:lstStyle>
            <a:lvl1pPr algn="ctr">
              <a:defRPr>
                <a:solidFill>
                  <a:schemeClr val="bg1"/>
                </a:solidFill>
              </a:defRPr>
            </a:lvl1pPr>
          </a:lstStyle>
          <a:p>
            <a:pPr lvl="0"/>
            <a:r>
              <a:rPr lang="en-US"/>
              <a:t>Click to edit Master text styles</a:t>
            </a:r>
          </a:p>
        </p:txBody>
      </p:sp>
      <p:pic>
        <p:nvPicPr>
          <p:cNvPr id="6" name="Picture 5">
            <a:extLst>
              <a:ext uri="{FF2B5EF4-FFF2-40B4-BE49-F238E27FC236}">
                <a16:creationId xmlns:a16="http://schemas.microsoft.com/office/drawing/2014/main" id="{F2B35479-9196-F48D-3E86-4BD7E086BE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255738248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ive Column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D0FBC-C9B2-B11F-106F-0652DBAB06D5}"/>
              </a:ext>
            </a:extLst>
          </p:cNvPr>
          <p:cNvSpPr>
            <a:spLocks noGrp="1"/>
          </p:cNvSpPr>
          <p:nvPr>
            <p:ph type="title"/>
          </p:nvPr>
        </p:nvSpPr>
        <p:spPr/>
        <p:txBody>
          <a:bodyPr/>
          <a:lstStyle/>
          <a:p>
            <a:r>
              <a:rPr lang="en-US"/>
              <a:t>Click to edit Master title style</a:t>
            </a:r>
          </a:p>
        </p:txBody>
      </p:sp>
      <p:sp>
        <p:nvSpPr>
          <p:cNvPr id="8" name="Rectangle 7">
            <a:extLst>
              <a:ext uri="{FF2B5EF4-FFF2-40B4-BE49-F238E27FC236}">
                <a16:creationId xmlns:a16="http://schemas.microsoft.com/office/drawing/2014/main" id="{12486EB1-930D-C659-2602-48915B087445}"/>
              </a:ext>
            </a:extLst>
          </p:cNvPr>
          <p:cNvSpPr/>
          <p:nvPr/>
        </p:nvSpPr>
        <p:spPr>
          <a:xfrm>
            <a:off x="377825" y="1377907"/>
            <a:ext cx="2099668"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3" name="Rectangle 12">
            <a:extLst>
              <a:ext uri="{FF2B5EF4-FFF2-40B4-BE49-F238E27FC236}">
                <a16:creationId xmlns:a16="http://schemas.microsoft.com/office/drawing/2014/main" id="{E8931FB5-652A-5032-2033-6111F410DF8A}"/>
              </a:ext>
            </a:extLst>
          </p:cNvPr>
          <p:cNvSpPr/>
          <p:nvPr/>
        </p:nvSpPr>
        <p:spPr>
          <a:xfrm>
            <a:off x="2711996" y="1377907"/>
            <a:ext cx="2099668" cy="5486400"/>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8" name="Rectangle 17">
            <a:extLst>
              <a:ext uri="{FF2B5EF4-FFF2-40B4-BE49-F238E27FC236}">
                <a16:creationId xmlns:a16="http://schemas.microsoft.com/office/drawing/2014/main" id="{95A4634B-EA3A-FFCB-31A9-49DFFD610CE9}"/>
              </a:ext>
            </a:extLst>
          </p:cNvPr>
          <p:cNvSpPr/>
          <p:nvPr/>
        </p:nvSpPr>
        <p:spPr>
          <a:xfrm>
            <a:off x="5046166" y="1377907"/>
            <a:ext cx="2099667" cy="5486400"/>
          </a:xfrm>
          <a:prstGeom prst="rect">
            <a:avLst/>
          </a:prstGeom>
          <a:solidFill>
            <a:srgbClr val="6EC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3" name="Rectangle 22">
            <a:extLst>
              <a:ext uri="{FF2B5EF4-FFF2-40B4-BE49-F238E27FC236}">
                <a16:creationId xmlns:a16="http://schemas.microsoft.com/office/drawing/2014/main" id="{9A78167F-AB23-322D-83B5-5BEBE3975170}"/>
              </a:ext>
            </a:extLst>
          </p:cNvPr>
          <p:cNvSpPr/>
          <p:nvPr/>
        </p:nvSpPr>
        <p:spPr>
          <a:xfrm>
            <a:off x="7380338" y="1377907"/>
            <a:ext cx="2099666" cy="548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8" name="Rectangle 27">
            <a:extLst>
              <a:ext uri="{FF2B5EF4-FFF2-40B4-BE49-F238E27FC236}">
                <a16:creationId xmlns:a16="http://schemas.microsoft.com/office/drawing/2014/main" id="{4554363C-EDBC-E8B2-4B48-13C819970347}"/>
              </a:ext>
            </a:extLst>
          </p:cNvPr>
          <p:cNvSpPr/>
          <p:nvPr/>
        </p:nvSpPr>
        <p:spPr>
          <a:xfrm>
            <a:off x="9714506" y="1377907"/>
            <a:ext cx="2099665" cy="5486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4" name="Text Placeholder 32">
            <a:extLst>
              <a:ext uri="{FF2B5EF4-FFF2-40B4-BE49-F238E27FC236}">
                <a16:creationId xmlns:a16="http://schemas.microsoft.com/office/drawing/2014/main" id="{00A291AA-D359-305B-320D-AA4980560D59}"/>
              </a:ext>
            </a:extLst>
          </p:cNvPr>
          <p:cNvSpPr>
            <a:spLocks noGrp="1"/>
          </p:cNvSpPr>
          <p:nvPr userDrawn="1">
            <p:ph type="body" sz="quarter" idx="13"/>
          </p:nvPr>
        </p:nvSpPr>
        <p:spPr>
          <a:xfrm>
            <a:off x="542196" y="1501820"/>
            <a:ext cx="1770927" cy="870235"/>
          </a:xfrm>
        </p:spPr>
        <p:txBody>
          <a:bodyPr anchor="ctr" anchorCtr="0"/>
          <a:lstStyle>
            <a:lvl1pPr>
              <a:defRPr sz="1800">
                <a:solidFill>
                  <a:srgbClr val="FFFFFF"/>
                </a:solidFill>
              </a:defRPr>
            </a:lvl1pPr>
          </a:lstStyle>
          <a:p>
            <a:pPr lvl="0">
              <a:spcBef>
                <a:spcPts val="0"/>
              </a:spcBef>
              <a:spcAft>
                <a:spcPts val="1600"/>
              </a:spcAft>
            </a:pPr>
            <a:r>
              <a:rPr lang="en-US"/>
              <a:t>Click to edit Master text styles</a:t>
            </a:r>
          </a:p>
        </p:txBody>
      </p:sp>
      <p:sp>
        <p:nvSpPr>
          <p:cNvPr id="35" name="Text Placeholder 32">
            <a:extLst>
              <a:ext uri="{FF2B5EF4-FFF2-40B4-BE49-F238E27FC236}">
                <a16:creationId xmlns:a16="http://schemas.microsoft.com/office/drawing/2014/main" id="{F127B577-CE61-3ECA-C708-836F263F02A1}"/>
              </a:ext>
            </a:extLst>
          </p:cNvPr>
          <p:cNvSpPr>
            <a:spLocks noGrp="1"/>
          </p:cNvSpPr>
          <p:nvPr>
            <p:ph type="body" sz="quarter" idx="14"/>
          </p:nvPr>
        </p:nvSpPr>
        <p:spPr>
          <a:xfrm>
            <a:off x="2876367" y="1501820"/>
            <a:ext cx="1770927" cy="870235"/>
          </a:xfrm>
        </p:spPr>
        <p:txBody>
          <a:bodyPr anchor="ctr" anchorCtr="0"/>
          <a:lstStyle>
            <a:lvl1pPr>
              <a:defRPr sz="1800">
                <a:solidFill>
                  <a:srgbClr val="FFFFFF"/>
                </a:solidFill>
              </a:defRPr>
            </a:lvl1pPr>
          </a:lstStyle>
          <a:p>
            <a:pPr lvl="0">
              <a:spcBef>
                <a:spcPts val="0"/>
              </a:spcBef>
              <a:spcAft>
                <a:spcPts val="1600"/>
              </a:spcAft>
            </a:pPr>
            <a:r>
              <a:rPr lang="en-US"/>
              <a:t>Click to edit Master text styles</a:t>
            </a:r>
          </a:p>
        </p:txBody>
      </p:sp>
      <p:sp>
        <p:nvSpPr>
          <p:cNvPr id="36" name="Text Placeholder 32">
            <a:extLst>
              <a:ext uri="{FF2B5EF4-FFF2-40B4-BE49-F238E27FC236}">
                <a16:creationId xmlns:a16="http://schemas.microsoft.com/office/drawing/2014/main" id="{4E50CAC2-FC4E-CBBD-EC89-9B673D555B9B}"/>
              </a:ext>
            </a:extLst>
          </p:cNvPr>
          <p:cNvSpPr>
            <a:spLocks noGrp="1"/>
          </p:cNvSpPr>
          <p:nvPr>
            <p:ph type="body" sz="quarter" idx="15"/>
          </p:nvPr>
        </p:nvSpPr>
        <p:spPr>
          <a:xfrm>
            <a:off x="5210536" y="1529373"/>
            <a:ext cx="1770927" cy="870235"/>
          </a:xfrm>
        </p:spPr>
        <p:txBody>
          <a:bodyPr anchor="ctr" anchorCtr="0"/>
          <a:lstStyle>
            <a:lvl1pPr>
              <a:defRPr sz="1800">
                <a:solidFill>
                  <a:srgbClr val="FFFFFF"/>
                </a:solidFill>
              </a:defRPr>
            </a:lvl1pPr>
          </a:lstStyle>
          <a:p>
            <a:pPr lvl="0">
              <a:spcBef>
                <a:spcPts val="0"/>
              </a:spcBef>
              <a:spcAft>
                <a:spcPts val="1600"/>
              </a:spcAft>
            </a:pPr>
            <a:r>
              <a:rPr lang="en-US"/>
              <a:t>Click to edit Master text styles</a:t>
            </a:r>
          </a:p>
        </p:txBody>
      </p:sp>
      <p:sp>
        <p:nvSpPr>
          <p:cNvPr id="37" name="Text Placeholder 32">
            <a:extLst>
              <a:ext uri="{FF2B5EF4-FFF2-40B4-BE49-F238E27FC236}">
                <a16:creationId xmlns:a16="http://schemas.microsoft.com/office/drawing/2014/main" id="{C9608D0B-64E5-C131-879B-D00B08BFD9EB}"/>
              </a:ext>
            </a:extLst>
          </p:cNvPr>
          <p:cNvSpPr>
            <a:spLocks noGrp="1"/>
          </p:cNvSpPr>
          <p:nvPr>
            <p:ph type="body" sz="quarter" idx="16"/>
          </p:nvPr>
        </p:nvSpPr>
        <p:spPr>
          <a:xfrm>
            <a:off x="7544708" y="1529374"/>
            <a:ext cx="1770927" cy="870235"/>
          </a:xfrm>
        </p:spPr>
        <p:txBody>
          <a:bodyPr anchor="ctr" anchorCtr="0"/>
          <a:lstStyle>
            <a:lvl1pPr>
              <a:defRPr sz="1800">
                <a:solidFill>
                  <a:srgbClr val="FFFFFF"/>
                </a:solidFill>
              </a:defRPr>
            </a:lvl1pPr>
          </a:lstStyle>
          <a:p>
            <a:pPr lvl="0">
              <a:spcBef>
                <a:spcPts val="0"/>
              </a:spcBef>
              <a:spcAft>
                <a:spcPts val="1600"/>
              </a:spcAft>
            </a:pPr>
            <a:r>
              <a:rPr lang="en-US"/>
              <a:t>Click to edit Master text styles</a:t>
            </a:r>
          </a:p>
        </p:txBody>
      </p:sp>
      <p:sp>
        <p:nvSpPr>
          <p:cNvPr id="38" name="Text Placeholder 32">
            <a:extLst>
              <a:ext uri="{FF2B5EF4-FFF2-40B4-BE49-F238E27FC236}">
                <a16:creationId xmlns:a16="http://schemas.microsoft.com/office/drawing/2014/main" id="{29A03164-9138-C679-569A-0FE41C9865E2}"/>
              </a:ext>
            </a:extLst>
          </p:cNvPr>
          <p:cNvSpPr>
            <a:spLocks noGrp="1"/>
          </p:cNvSpPr>
          <p:nvPr>
            <p:ph type="body" sz="quarter" idx="17"/>
          </p:nvPr>
        </p:nvSpPr>
        <p:spPr>
          <a:xfrm>
            <a:off x="9878875" y="1529374"/>
            <a:ext cx="1770927" cy="870235"/>
          </a:xfrm>
        </p:spPr>
        <p:txBody>
          <a:bodyPr anchor="ctr" anchorCtr="0"/>
          <a:lstStyle>
            <a:lvl1pPr>
              <a:defRPr sz="1800">
                <a:solidFill>
                  <a:srgbClr val="FFFFFF"/>
                </a:solidFill>
              </a:defRPr>
            </a:lvl1pPr>
          </a:lstStyle>
          <a:p>
            <a:pPr lvl="0">
              <a:spcBef>
                <a:spcPts val="0"/>
              </a:spcBef>
              <a:spcAft>
                <a:spcPts val="1600"/>
              </a:spcAft>
            </a:pPr>
            <a:r>
              <a:rPr lang="en-US"/>
              <a:t>Click to edit Master text styles</a:t>
            </a:r>
          </a:p>
        </p:txBody>
      </p:sp>
      <p:sp>
        <p:nvSpPr>
          <p:cNvPr id="39" name="Text Placeholder 32">
            <a:extLst>
              <a:ext uri="{FF2B5EF4-FFF2-40B4-BE49-F238E27FC236}">
                <a16:creationId xmlns:a16="http://schemas.microsoft.com/office/drawing/2014/main" id="{D7F4B0DE-BB68-EDBC-06B9-80D03B75513B}"/>
              </a:ext>
            </a:extLst>
          </p:cNvPr>
          <p:cNvSpPr>
            <a:spLocks noGrp="1"/>
          </p:cNvSpPr>
          <p:nvPr>
            <p:ph type="body" sz="quarter" idx="18"/>
          </p:nvPr>
        </p:nvSpPr>
        <p:spPr>
          <a:xfrm>
            <a:off x="542196" y="4036746"/>
            <a:ext cx="1770927" cy="2549249"/>
          </a:xfrm>
        </p:spPr>
        <p:txBody>
          <a:bodyPr anchor="t" anchorCtr="0"/>
          <a:lstStyle>
            <a:lvl1pPr>
              <a:defRPr sz="14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0" name="Text Placeholder 32">
            <a:extLst>
              <a:ext uri="{FF2B5EF4-FFF2-40B4-BE49-F238E27FC236}">
                <a16:creationId xmlns:a16="http://schemas.microsoft.com/office/drawing/2014/main" id="{60A4BCDC-D98B-4233-4A17-0D78CAD1E6AA}"/>
              </a:ext>
            </a:extLst>
          </p:cNvPr>
          <p:cNvSpPr>
            <a:spLocks noGrp="1"/>
          </p:cNvSpPr>
          <p:nvPr>
            <p:ph type="body" sz="quarter" idx="19"/>
          </p:nvPr>
        </p:nvSpPr>
        <p:spPr>
          <a:xfrm>
            <a:off x="2876367" y="4059006"/>
            <a:ext cx="1770927" cy="2549249"/>
          </a:xfrm>
        </p:spPr>
        <p:txBody>
          <a:bodyPr anchor="t" anchorCtr="0"/>
          <a:lstStyle>
            <a:lvl1pPr>
              <a:defRPr sz="14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1" name="Text Placeholder 32">
            <a:extLst>
              <a:ext uri="{FF2B5EF4-FFF2-40B4-BE49-F238E27FC236}">
                <a16:creationId xmlns:a16="http://schemas.microsoft.com/office/drawing/2014/main" id="{8ED87435-5BD2-BCD5-B65B-17C4A2588443}"/>
              </a:ext>
            </a:extLst>
          </p:cNvPr>
          <p:cNvSpPr>
            <a:spLocks noGrp="1"/>
          </p:cNvSpPr>
          <p:nvPr>
            <p:ph type="body" sz="quarter" idx="20"/>
          </p:nvPr>
        </p:nvSpPr>
        <p:spPr>
          <a:xfrm>
            <a:off x="5210536" y="4054000"/>
            <a:ext cx="1770927" cy="2549249"/>
          </a:xfrm>
        </p:spPr>
        <p:txBody>
          <a:bodyPr anchor="t" anchorCtr="0"/>
          <a:lstStyle>
            <a:lvl1pPr>
              <a:defRPr sz="14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2" name="Text Placeholder 32">
            <a:extLst>
              <a:ext uri="{FF2B5EF4-FFF2-40B4-BE49-F238E27FC236}">
                <a16:creationId xmlns:a16="http://schemas.microsoft.com/office/drawing/2014/main" id="{5354DFCC-9750-6456-8C84-9A74C04FCA45}"/>
              </a:ext>
            </a:extLst>
          </p:cNvPr>
          <p:cNvSpPr>
            <a:spLocks noGrp="1"/>
          </p:cNvSpPr>
          <p:nvPr>
            <p:ph type="body" sz="quarter" idx="21"/>
          </p:nvPr>
        </p:nvSpPr>
        <p:spPr>
          <a:xfrm>
            <a:off x="7544708" y="4054001"/>
            <a:ext cx="1770927" cy="2549249"/>
          </a:xfrm>
        </p:spPr>
        <p:txBody>
          <a:bodyPr anchor="t" anchorCtr="0"/>
          <a:lstStyle>
            <a:lvl1pPr>
              <a:defRPr sz="14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3" name="Text Placeholder 32">
            <a:extLst>
              <a:ext uri="{FF2B5EF4-FFF2-40B4-BE49-F238E27FC236}">
                <a16:creationId xmlns:a16="http://schemas.microsoft.com/office/drawing/2014/main" id="{912E4D6B-C290-A116-DE8C-E47902136C80}"/>
              </a:ext>
            </a:extLst>
          </p:cNvPr>
          <p:cNvSpPr>
            <a:spLocks noGrp="1"/>
          </p:cNvSpPr>
          <p:nvPr>
            <p:ph type="body" sz="quarter" idx="22"/>
          </p:nvPr>
        </p:nvSpPr>
        <p:spPr>
          <a:xfrm>
            <a:off x="9878875" y="4036746"/>
            <a:ext cx="1770927" cy="2549249"/>
          </a:xfrm>
        </p:spPr>
        <p:txBody>
          <a:bodyPr anchor="t" anchorCtr="0"/>
          <a:lstStyle>
            <a:lvl1pPr>
              <a:defRPr sz="14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11" name="Picture Placeholder 3">
            <a:extLst>
              <a:ext uri="{FF2B5EF4-FFF2-40B4-BE49-F238E27FC236}">
                <a16:creationId xmlns:a16="http://schemas.microsoft.com/office/drawing/2014/main" id="{22D61408-A211-CD28-55CC-039E862903BA}"/>
              </a:ext>
            </a:extLst>
          </p:cNvPr>
          <p:cNvSpPr>
            <a:spLocks noGrp="1"/>
          </p:cNvSpPr>
          <p:nvPr>
            <p:ph type="pic" sz="quarter" idx="23"/>
          </p:nvPr>
        </p:nvSpPr>
        <p:spPr>
          <a:xfrm>
            <a:off x="377824" y="2505436"/>
            <a:ext cx="2099668" cy="1371600"/>
          </a:xfrm>
          <a:solidFill>
            <a:schemeClr val="bg1">
              <a:lumMod val="85000"/>
            </a:schemeClr>
          </a:solidFill>
        </p:spPr>
        <p:txBody>
          <a:bodyPr/>
          <a:lstStyle>
            <a:lvl1pPr>
              <a:defRPr>
                <a:solidFill>
                  <a:srgbClr val="0C2340"/>
                </a:solidFill>
              </a:defRPr>
            </a:lvl1pPr>
          </a:lstStyle>
          <a:p>
            <a:r>
              <a:rPr lang="en-US"/>
              <a:t>Click icon to add picture</a:t>
            </a:r>
          </a:p>
        </p:txBody>
      </p:sp>
      <p:sp>
        <p:nvSpPr>
          <p:cNvPr id="12" name="Picture Placeholder 3">
            <a:extLst>
              <a:ext uri="{FF2B5EF4-FFF2-40B4-BE49-F238E27FC236}">
                <a16:creationId xmlns:a16="http://schemas.microsoft.com/office/drawing/2014/main" id="{57649CEB-726E-1481-B0ED-49431A174FCF}"/>
              </a:ext>
            </a:extLst>
          </p:cNvPr>
          <p:cNvSpPr>
            <a:spLocks noGrp="1"/>
          </p:cNvSpPr>
          <p:nvPr>
            <p:ph type="pic" sz="quarter" idx="24"/>
          </p:nvPr>
        </p:nvSpPr>
        <p:spPr>
          <a:xfrm>
            <a:off x="2711996" y="2505436"/>
            <a:ext cx="2099668" cy="1371600"/>
          </a:xfrm>
          <a:solidFill>
            <a:schemeClr val="bg1">
              <a:lumMod val="85000"/>
            </a:schemeClr>
          </a:solidFill>
        </p:spPr>
        <p:txBody>
          <a:bodyPr/>
          <a:lstStyle>
            <a:lvl1pPr>
              <a:defRPr>
                <a:solidFill>
                  <a:srgbClr val="0C2340"/>
                </a:solidFill>
              </a:defRPr>
            </a:lvl1pPr>
          </a:lstStyle>
          <a:p>
            <a:r>
              <a:rPr lang="en-US"/>
              <a:t>Click icon to add picture</a:t>
            </a:r>
          </a:p>
        </p:txBody>
      </p:sp>
      <p:sp>
        <p:nvSpPr>
          <p:cNvPr id="15" name="Picture Placeholder 3">
            <a:extLst>
              <a:ext uri="{FF2B5EF4-FFF2-40B4-BE49-F238E27FC236}">
                <a16:creationId xmlns:a16="http://schemas.microsoft.com/office/drawing/2014/main" id="{AD5B296B-D08A-7263-04CD-00A7CE676259}"/>
              </a:ext>
            </a:extLst>
          </p:cNvPr>
          <p:cNvSpPr>
            <a:spLocks noGrp="1"/>
          </p:cNvSpPr>
          <p:nvPr>
            <p:ph type="pic" sz="quarter" idx="25"/>
          </p:nvPr>
        </p:nvSpPr>
        <p:spPr>
          <a:xfrm>
            <a:off x="5046167" y="2505436"/>
            <a:ext cx="2099666" cy="1371600"/>
          </a:xfrm>
          <a:solidFill>
            <a:schemeClr val="bg1">
              <a:lumMod val="85000"/>
            </a:schemeClr>
          </a:solidFill>
        </p:spPr>
        <p:txBody>
          <a:bodyPr/>
          <a:lstStyle>
            <a:lvl1pPr>
              <a:defRPr>
                <a:solidFill>
                  <a:srgbClr val="0C2340"/>
                </a:solidFill>
              </a:defRPr>
            </a:lvl1pPr>
          </a:lstStyle>
          <a:p>
            <a:r>
              <a:rPr lang="en-US"/>
              <a:t>Click icon to add picture</a:t>
            </a:r>
          </a:p>
        </p:txBody>
      </p:sp>
      <p:sp>
        <p:nvSpPr>
          <p:cNvPr id="16" name="Picture Placeholder 3">
            <a:extLst>
              <a:ext uri="{FF2B5EF4-FFF2-40B4-BE49-F238E27FC236}">
                <a16:creationId xmlns:a16="http://schemas.microsoft.com/office/drawing/2014/main" id="{0D05DC0C-D79D-0AE9-B889-3002EB01941A}"/>
              </a:ext>
            </a:extLst>
          </p:cNvPr>
          <p:cNvSpPr>
            <a:spLocks noGrp="1"/>
          </p:cNvSpPr>
          <p:nvPr>
            <p:ph type="pic" sz="quarter" idx="26"/>
          </p:nvPr>
        </p:nvSpPr>
        <p:spPr>
          <a:xfrm>
            <a:off x="7380337" y="2505436"/>
            <a:ext cx="2099665" cy="1371600"/>
          </a:xfrm>
          <a:solidFill>
            <a:schemeClr val="bg1">
              <a:lumMod val="85000"/>
            </a:schemeClr>
          </a:solidFill>
        </p:spPr>
        <p:txBody>
          <a:bodyPr/>
          <a:lstStyle>
            <a:lvl1pPr>
              <a:defRPr>
                <a:solidFill>
                  <a:srgbClr val="0C2340"/>
                </a:solidFill>
              </a:defRPr>
            </a:lvl1pPr>
          </a:lstStyle>
          <a:p>
            <a:r>
              <a:rPr lang="en-US"/>
              <a:t>Click icon to add picture</a:t>
            </a:r>
          </a:p>
        </p:txBody>
      </p:sp>
      <p:sp>
        <p:nvSpPr>
          <p:cNvPr id="17" name="Picture Placeholder 3">
            <a:extLst>
              <a:ext uri="{FF2B5EF4-FFF2-40B4-BE49-F238E27FC236}">
                <a16:creationId xmlns:a16="http://schemas.microsoft.com/office/drawing/2014/main" id="{A5DD9892-FF46-3BD5-B3F8-E3AED3D56E1C}"/>
              </a:ext>
            </a:extLst>
          </p:cNvPr>
          <p:cNvSpPr>
            <a:spLocks noGrp="1"/>
          </p:cNvSpPr>
          <p:nvPr>
            <p:ph type="pic" sz="quarter" idx="27"/>
          </p:nvPr>
        </p:nvSpPr>
        <p:spPr>
          <a:xfrm>
            <a:off x="9714507" y="2505436"/>
            <a:ext cx="2099664" cy="1371600"/>
          </a:xfrm>
          <a:solidFill>
            <a:schemeClr val="bg1">
              <a:lumMod val="85000"/>
            </a:schemeClr>
          </a:solidFill>
        </p:spPr>
        <p:txBody>
          <a:bodyPr/>
          <a:lstStyle>
            <a:lvl1pPr>
              <a:defRPr>
                <a:solidFill>
                  <a:srgbClr val="0C2340"/>
                </a:solidFill>
              </a:defRPr>
            </a:lvl1pPr>
          </a:lstStyle>
          <a:p>
            <a:r>
              <a:rPr lang="en-US"/>
              <a:t>Click icon to add picture</a:t>
            </a:r>
          </a:p>
        </p:txBody>
      </p:sp>
    </p:spTree>
    <p:extLst>
      <p:ext uri="{BB962C8B-B14F-4D97-AF65-F5344CB8AC3E}">
        <p14:creationId xmlns:p14="http://schemas.microsoft.com/office/powerpoint/2010/main" val="240987248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ive Column with Images Numb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D0FBC-C9B2-B11F-106F-0652DBAB06D5}"/>
              </a:ext>
            </a:extLst>
          </p:cNvPr>
          <p:cNvSpPr>
            <a:spLocks noGrp="1"/>
          </p:cNvSpPr>
          <p:nvPr>
            <p:ph type="title"/>
          </p:nvPr>
        </p:nvSpPr>
        <p:spPr/>
        <p:txBody>
          <a:bodyPr/>
          <a:lstStyle/>
          <a:p>
            <a:r>
              <a:rPr lang="en-US"/>
              <a:t>Click to edit Master title style</a:t>
            </a:r>
          </a:p>
        </p:txBody>
      </p:sp>
      <p:sp>
        <p:nvSpPr>
          <p:cNvPr id="8" name="Rectangle 7">
            <a:extLst>
              <a:ext uri="{FF2B5EF4-FFF2-40B4-BE49-F238E27FC236}">
                <a16:creationId xmlns:a16="http://schemas.microsoft.com/office/drawing/2014/main" id="{12486EB1-930D-C659-2602-48915B087445}"/>
              </a:ext>
            </a:extLst>
          </p:cNvPr>
          <p:cNvSpPr/>
          <p:nvPr/>
        </p:nvSpPr>
        <p:spPr>
          <a:xfrm>
            <a:off x="384387" y="1572783"/>
            <a:ext cx="2103120" cy="52915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3" name="Rectangle 12">
            <a:extLst>
              <a:ext uri="{FF2B5EF4-FFF2-40B4-BE49-F238E27FC236}">
                <a16:creationId xmlns:a16="http://schemas.microsoft.com/office/drawing/2014/main" id="{E8931FB5-652A-5032-2033-6111F410DF8A}"/>
              </a:ext>
            </a:extLst>
          </p:cNvPr>
          <p:cNvSpPr/>
          <p:nvPr/>
        </p:nvSpPr>
        <p:spPr>
          <a:xfrm>
            <a:off x="2728347" y="1572783"/>
            <a:ext cx="2103120" cy="5291524"/>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8" name="Rectangle 17">
            <a:extLst>
              <a:ext uri="{FF2B5EF4-FFF2-40B4-BE49-F238E27FC236}">
                <a16:creationId xmlns:a16="http://schemas.microsoft.com/office/drawing/2014/main" id="{95A4634B-EA3A-FFCB-31A9-49DFFD610CE9}"/>
              </a:ext>
            </a:extLst>
          </p:cNvPr>
          <p:cNvSpPr/>
          <p:nvPr/>
        </p:nvSpPr>
        <p:spPr>
          <a:xfrm>
            <a:off x="5072307" y="1572783"/>
            <a:ext cx="2103120" cy="5291524"/>
          </a:xfrm>
          <a:prstGeom prst="rect">
            <a:avLst/>
          </a:prstGeom>
          <a:solidFill>
            <a:srgbClr val="6EC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3" name="Rectangle 22">
            <a:extLst>
              <a:ext uri="{FF2B5EF4-FFF2-40B4-BE49-F238E27FC236}">
                <a16:creationId xmlns:a16="http://schemas.microsoft.com/office/drawing/2014/main" id="{9A78167F-AB23-322D-83B5-5BEBE3975170}"/>
              </a:ext>
            </a:extLst>
          </p:cNvPr>
          <p:cNvSpPr/>
          <p:nvPr/>
        </p:nvSpPr>
        <p:spPr>
          <a:xfrm>
            <a:off x="7416267" y="1589082"/>
            <a:ext cx="2099668" cy="52915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FFFFF"/>
              </a:solidFill>
            </a:endParaRPr>
          </a:p>
        </p:txBody>
      </p:sp>
      <p:sp>
        <p:nvSpPr>
          <p:cNvPr id="28" name="Rectangle 27">
            <a:extLst>
              <a:ext uri="{FF2B5EF4-FFF2-40B4-BE49-F238E27FC236}">
                <a16:creationId xmlns:a16="http://schemas.microsoft.com/office/drawing/2014/main" id="{4554363C-EDBC-E8B2-4B48-13C819970347}"/>
              </a:ext>
            </a:extLst>
          </p:cNvPr>
          <p:cNvSpPr/>
          <p:nvPr/>
        </p:nvSpPr>
        <p:spPr>
          <a:xfrm>
            <a:off x="9756775" y="1572783"/>
            <a:ext cx="2103120" cy="52915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4" name="Text Placeholder 32">
            <a:extLst>
              <a:ext uri="{FF2B5EF4-FFF2-40B4-BE49-F238E27FC236}">
                <a16:creationId xmlns:a16="http://schemas.microsoft.com/office/drawing/2014/main" id="{00A291AA-D359-305B-320D-AA4980560D59}"/>
              </a:ext>
            </a:extLst>
          </p:cNvPr>
          <p:cNvSpPr>
            <a:spLocks noGrp="1"/>
          </p:cNvSpPr>
          <p:nvPr userDrawn="1">
            <p:ph type="body" sz="quarter" idx="13"/>
          </p:nvPr>
        </p:nvSpPr>
        <p:spPr>
          <a:xfrm>
            <a:off x="550484" y="1853468"/>
            <a:ext cx="1770927" cy="870235"/>
          </a:xfrm>
        </p:spPr>
        <p:txBody>
          <a:bodyPr anchor="ctr" anchorCtr="0"/>
          <a:lstStyle>
            <a:lvl1pPr>
              <a:defRPr sz="1800">
                <a:solidFill>
                  <a:srgbClr val="FFFFFF"/>
                </a:solidFill>
              </a:defRPr>
            </a:lvl1pPr>
          </a:lstStyle>
          <a:p>
            <a:pPr lvl="0">
              <a:spcBef>
                <a:spcPts val="0"/>
              </a:spcBef>
              <a:spcAft>
                <a:spcPts val="1600"/>
              </a:spcAft>
            </a:pPr>
            <a:r>
              <a:rPr lang="en-US"/>
              <a:t>Click to edit Master text styles</a:t>
            </a:r>
          </a:p>
        </p:txBody>
      </p:sp>
      <p:sp>
        <p:nvSpPr>
          <p:cNvPr id="35" name="Text Placeholder 32">
            <a:extLst>
              <a:ext uri="{FF2B5EF4-FFF2-40B4-BE49-F238E27FC236}">
                <a16:creationId xmlns:a16="http://schemas.microsoft.com/office/drawing/2014/main" id="{F127B577-CE61-3ECA-C708-836F263F02A1}"/>
              </a:ext>
            </a:extLst>
          </p:cNvPr>
          <p:cNvSpPr>
            <a:spLocks noGrp="1"/>
          </p:cNvSpPr>
          <p:nvPr>
            <p:ph type="body" sz="quarter" idx="14"/>
          </p:nvPr>
        </p:nvSpPr>
        <p:spPr>
          <a:xfrm>
            <a:off x="2894444" y="1853468"/>
            <a:ext cx="1770927" cy="870235"/>
          </a:xfrm>
        </p:spPr>
        <p:txBody>
          <a:bodyPr anchor="ctr" anchorCtr="0"/>
          <a:lstStyle>
            <a:lvl1pPr>
              <a:defRPr sz="1800">
                <a:solidFill>
                  <a:srgbClr val="FFFFFF"/>
                </a:solidFill>
              </a:defRPr>
            </a:lvl1pPr>
          </a:lstStyle>
          <a:p>
            <a:pPr lvl="0">
              <a:spcBef>
                <a:spcPts val="0"/>
              </a:spcBef>
              <a:spcAft>
                <a:spcPts val="1600"/>
              </a:spcAft>
            </a:pPr>
            <a:r>
              <a:rPr lang="en-US"/>
              <a:t>Click to edit Master text styles</a:t>
            </a:r>
          </a:p>
        </p:txBody>
      </p:sp>
      <p:sp>
        <p:nvSpPr>
          <p:cNvPr id="36" name="Text Placeholder 32">
            <a:extLst>
              <a:ext uri="{FF2B5EF4-FFF2-40B4-BE49-F238E27FC236}">
                <a16:creationId xmlns:a16="http://schemas.microsoft.com/office/drawing/2014/main" id="{4E50CAC2-FC4E-CBBD-EC89-9B673D555B9B}"/>
              </a:ext>
            </a:extLst>
          </p:cNvPr>
          <p:cNvSpPr>
            <a:spLocks noGrp="1"/>
          </p:cNvSpPr>
          <p:nvPr>
            <p:ph type="body" sz="quarter" idx="15"/>
          </p:nvPr>
        </p:nvSpPr>
        <p:spPr>
          <a:xfrm>
            <a:off x="5238404" y="1853468"/>
            <a:ext cx="1770927" cy="870235"/>
          </a:xfrm>
        </p:spPr>
        <p:txBody>
          <a:bodyPr anchor="ctr" anchorCtr="0"/>
          <a:lstStyle>
            <a:lvl1pPr>
              <a:defRPr sz="1800">
                <a:solidFill>
                  <a:srgbClr val="FFFFFF"/>
                </a:solidFill>
              </a:defRPr>
            </a:lvl1pPr>
          </a:lstStyle>
          <a:p>
            <a:pPr lvl="0">
              <a:spcBef>
                <a:spcPts val="0"/>
              </a:spcBef>
              <a:spcAft>
                <a:spcPts val="1600"/>
              </a:spcAft>
            </a:pPr>
            <a:r>
              <a:rPr lang="en-US"/>
              <a:t>Click to edit Master text styles</a:t>
            </a:r>
          </a:p>
        </p:txBody>
      </p:sp>
      <p:sp>
        <p:nvSpPr>
          <p:cNvPr id="37" name="Text Placeholder 32">
            <a:extLst>
              <a:ext uri="{FF2B5EF4-FFF2-40B4-BE49-F238E27FC236}">
                <a16:creationId xmlns:a16="http://schemas.microsoft.com/office/drawing/2014/main" id="{C9608D0B-64E5-C131-879B-D00B08BFD9EB}"/>
              </a:ext>
            </a:extLst>
          </p:cNvPr>
          <p:cNvSpPr>
            <a:spLocks noGrp="1"/>
          </p:cNvSpPr>
          <p:nvPr>
            <p:ph type="body" sz="quarter" idx="16"/>
          </p:nvPr>
        </p:nvSpPr>
        <p:spPr>
          <a:xfrm>
            <a:off x="7580638" y="1853468"/>
            <a:ext cx="1770927" cy="870235"/>
          </a:xfrm>
        </p:spPr>
        <p:txBody>
          <a:bodyPr anchor="ctr" anchorCtr="0"/>
          <a:lstStyle>
            <a:lvl1pPr>
              <a:defRPr sz="1800">
                <a:solidFill>
                  <a:schemeClr val="bg1"/>
                </a:solidFill>
              </a:defRPr>
            </a:lvl1pPr>
          </a:lstStyle>
          <a:p>
            <a:pPr lvl="0">
              <a:spcBef>
                <a:spcPts val="0"/>
              </a:spcBef>
              <a:spcAft>
                <a:spcPts val="1600"/>
              </a:spcAft>
            </a:pPr>
            <a:r>
              <a:rPr lang="en-US"/>
              <a:t>Click to edit Master text styles</a:t>
            </a:r>
          </a:p>
        </p:txBody>
      </p:sp>
      <p:sp>
        <p:nvSpPr>
          <p:cNvPr id="38" name="Text Placeholder 32">
            <a:extLst>
              <a:ext uri="{FF2B5EF4-FFF2-40B4-BE49-F238E27FC236}">
                <a16:creationId xmlns:a16="http://schemas.microsoft.com/office/drawing/2014/main" id="{29A03164-9138-C679-569A-0FE41C9865E2}"/>
              </a:ext>
            </a:extLst>
          </p:cNvPr>
          <p:cNvSpPr>
            <a:spLocks noGrp="1"/>
          </p:cNvSpPr>
          <p:nvPr>
            <p:ph type="body" sz="quarter" idx="17"/>
          </p:nvPr>
        </p:nvSpPr>
        <p:spPr>
          <a:xfrm>
            <a:off x="9922872" y="1853468"/>
            <a:ext cx="1770927" cy="870235"/>
          </a:xfrm>
        </p:spPr>
        <p:txBody>
          <a:bodyPr anchor="ctr" anchorCtr="0"/>
          <a:lstStyle>
            <a:lvl1pPr>
              <a:defRPr sz="1800">
                <a:solidFill>
                  <a:srgbClr val="FFFFFF"/>
                </a:solidFill>
              </a:defRPr>
            </a:lvl1pPr>
          </a:lstStyle>
          <a:p>
            <a:pPr lvl="0">
              <a:spcBef>
                <a:spcPts val="0"/>
              </a:spcBef>
              <a:spcAft>
                <a:spcPts val="1600"/>
              </a:spcAft>
            </a:pPr>
            <a:r>
              <a:rPr lang="en-US"/>
              <a:t>Click to edit Master text styles</a:t>
            </a:r>
          </a:p>
        </p:txBody>
      </p:sp>
      <p:sp>
        <p:nvSpPr>
          <p:cNvPr id="39" name="Text Placeholder 32">
            <a:extLst>
              <a:ext uri="{FF2B5EF4-FFF2-40B4-BE49-F238E27FC236}">
                <a16:creationId xmlns:a16="http://schemas.microsoft.com/office/drawing/2014/main" id="{D7F4B0DE-BB68-EDBC-06B9-80D03B75513B}"/>
              </a:ext>
            </a:extLst>
          </p:cNvPr>
          <p:cNvSpPr>
            <a:spLocks noGrp="1"/>
          </p:cNvSpPr>
          <p:nvPr>
            <p:ph type="body" sz="quarter" idx="18"/>
          </p:nvPr>
        </p:nvSpPr>
        <p:spPr>
          <a:xfrm>
            <a:off x="550484" y="4352081"/>
            <a:ext cx="1770927" cy="2233914"/>
          </a:xfrm>
        </p:spPr>
        <p:txBody>
          <a:bodyPr anchor="t" anchorCtr="0"/>
          <a:lstStyle>
            <a:lvl1pPr>
              <a:defRPr sz="14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0" name="Text Placeholder 32">
            <a:extLst>
              <a:ext uri="{FF2B5EF4-FFF2-40B4-BE49-F238E27FC236}">
                <a16:creationId xmlns:a16="http://schemas.microsoft.com/office/drawing/2014/main" id="{60A4BCDC-D98B-4233-4A17-0D78CAD1E6AA}"/>
              </a:ext>
            </a:extLst>
          </p:cNvPr>
          <p:cNvSpPr>
            <a:spLocks noGrp="1"/>
          </p:cNvSpPr>
          <p:nvPr>
            <p:ph type="body" sz="quarter" idx="19"/>
          </p:nvPr>
        </p:nvSpPr>
        <p:spPr>
          <a:xfrm>
            <a:off x="2894444" y="4374341"/>
            <a:ext cx="1770927" cy="2233914"/>
          </a:xfrm>
        </p:spPr>
        <p:txBody>
          <a:bodyPr anchor="t" anchorCtr="0"/>
          <a:lstStyle>
            <a:lvl1pPr>
              <a:defRPr sz="14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1" name="Text Placeholder 32">
            <a:extLst>
              <a:ext uri="{FF2B5EF4-FFF2-40B4-BE49-F238E27FC236}">
                <a16:creationId xmlns:a16="http://schemas.microsoft.com/office/drawing/2014/main" id="{8ED87435-5BD2-BCD5-B65B-17C4A2588443}"/>
              </a:ext>
            </a:extLst>
          </p:cNvPr>
          <p:cNvSpPr>
            <a:spLocks noGrp="1"/>
          </p:cNvSpPr>
          <p:nvPr>
            <p:ph type="body" sz="quarter" idx="20"/>
          </p:nvPr>
        </p:nvSpPr>
        <p:spPr>
          <a:xfrm>
            <a:off x="5238404" y="4369335"/>
            <a:ext cx="1770927" cy="2233914"/>
          </a:xfrm>
        </p:spPr>
        <p:txBody>
          <a:bodyPr anchor="t" anchorCtr="0"/>
          <a:lstStyle>
            <a:lvl1pPr>
              <a:defRPr sz="14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2" name="Text Placeholder 32">
            <a:extLst>
              <a:ext uri="{FF2B5EF4-FFF2-40B4-BE49-F238E27FC236}">
                <a16:creationId xmlns:a16="http://schemas.microsoft.com/office/drawing/2014/main" id="{5354DFCC-9750-6456-8C84-9A74C04FCA45}"/>
              </a:ext>
            </a:extLst>
          </p:cNvPr>
          <p:cNvSpPr>
            <a:spLocks noGrp="1"/>
          </p:cNvSpPr>
          <p:nvPr>
            <p:ph type="body" sz="quarter" idx="21"/>
          </p:nvPr>
        </p:nvSpPr>
        <p:spPr>
          <a:xfrm>
            <a:off x="7580638" y="4369336"/>
            <a:ext cx="1770927" cy="2233914"/>
          </a:xfrm>
        </p:spPr>
        <p:txBody>
          <a:bodyPr anchor="t" anchorCtr="0"/>
          <a:lstStyle>
            <a:lvl1pPr>
              <a:defRPr sz="14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3" name="Text Placeholder 32">
            <a:extLst>
              <a:ext uri="{FF2B5EF4-FFF2-40B4-BE49-F238E27FC236}">
                <a16:creationId xmlns:a16="http://schemas.microsoft.com/office/drawing/2014/main" id="{912E4D6B-C290-A116-DE8C-E47902136C80}"/>
              </a:ext>
            </a:extLst>
          </p:cNvPr>
          <p:cNvSpPr>
            <a:spLocks noGrp="1"/>
          </p:cNvSpPr>
          <p:nvPr>
            <p:ph type="body" sz="quarter" idx="22"/>
          </p:nvPr>
        </p:nvSpPr>
        <p:spPr>
          <a:xfrm>
            <a:off x="9922872" y="4352081"/>
            <a:ext cx="1770927" cy="2233914"/>
          </a:xfrm>
        </p:spPr>
        <p:txBody>
          <a:bodyPr anchor="t" anchorCtr="0"/>
          <a:lstStyle>
            <a:lvl1pPr>
              <a:defRPr sz="14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44" name="Rectangle 43">
            <a:extLst>
              <a:ext uri="{FF2B5EF4-FFF2-40B4-BE49-F238E27FC236}">
                <a16:creationId xmlns:a16="http://schemas.microsoft.com/office/drawing/2014/main" id="{2EDC114C-4576-3F5C-4D44-033D19BECACC}"/>
              </a:ext>
            </a:extLst>
          </p:cNvPr>
          <p:cNvSpPr/>
          <p:nvPr userDrawn="1"/>
        </p:nvSpPr>
        <p:spPr>
          <a:xfrm flipH="1">
            <a:off x="1207347" y="1309794"/>
            <a:ext cx="457200" cy="457200"/>
          </a:xfrm>
          <a:prstGeom prst="rect">
            <a:avLst/>
          </a:prstGeom>
          <a:solidFill>
            <a:srgbClr val="00857C"/>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prstClr val="white"/>
                </a:solidFill>
                <a:effectLst/>
                <a:uLnTx/>
                <a:uFillTx/>
                <a:latin typeface="Invention" panose="020B0503020008020204" pitchFamily="34" charset="0"/>
              </a:rPr>
              <a:t>1</a:t>
            </a:r>
          </a:p>
        </p:txBody>
      </p:sp>
      <p:sp>
        <p:nvSpPr>
          <p:cNvPr id="3" name="Rectangle 2">
            <a:extLst>
              <a:ext uri="{FF2B5EF4-FFF2-40B4-BE49-F238E27FC236}">
                <a16:creationId xmlns:a16="http://schemas.microsoft.com/office/drawing/2014/main" id="{7879F6F7-5DB2-28A2-A6D1-42D456A65685}"/>
              </a:ext>
            </a:extLst>
          </p:cNvPr>
          <p:cNvSpPr/>
          <p:nvPr userDrawn="1"/>
        </p:nvSpPr>
        <p:spPr>
          <a:xfrm flipH="1">
            <a:off x="3551307" y="1309794"/>
            <a:ext cx="457200" cy="457200"/>
          </a:xfrm>
          <a:prstGeom prst="rect">
            <a:avLst/>
          </a:prstGeom>
          <a:solidFill>
            <a:srgbClr val="0C234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prstClr val="white"/>
                </a:solidFill>
                <a:effectLst/>
                <a:uLnTx/>
                <a:uFillTx/>
                <a:latin typeface="Invention" panose="020B0503020008020204" pitchFamily="34" charset="0"/>
              </a:rPr>
              <a:t>2</a:t>
            </a:r>
          </a:p>
        </p:txBody>
      </p:sp>
      <p:sp>
        <p:nvSpPr>
          <p:cNvPr id="4" name="Rectangle 3">
            <a:extLst>
              <a:ext uri="{FF2B5EF4-FFF2-40B4-BE49-F238E27FC236}">
                <a16:creationId xmlns:a16="http://schemas.microsoft.com/office/drawing/2014/main" id="{E5E18C22-D501-8ADD-F462-1AB214EE5027}"/>
              </a:ext>
            </a:extLst>
          </p:cNvPr>
          <p:cNvSpPr/>
          <p:nvPr userDrawn="1"/>
        </p:nvSpPr>
        <p:spPr>
          <a:xfrm flipH="1">
            <a:off x="5895267" y="1309794"/>
            <a:ext cx="457200" cy="457200"/>
          </a:xfrm>
          <a:prstGeom prst="rect">
            <a:avLst/>
          </a:prstGeom>
          <a:solidFill>
            <a:srgbClr val="6ECEB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prstClr val="white"/>
                </a:solidFill>
                <a:effectLst/>
                <a:uLnTx/>
                <a:uFillTx/>
                <a:latin typeface="Invention" panose="020B0503020008020204" pitchFamily="34" charset="0"/>
              </a:rPr>
              <a:t>3</a:t>
            </a:r>
          </a:p>
        </p:txBody>
      </p:sp>
      <p:sp>
        <p:nvSpPr>
          <p:cNvPr id="5" name="Rectangle 4">
            <a:extLst>
              <a:ext uri="{FF2B5EF4-FFF2-40B4-BE49-F238E27FC236}">
                <a16:creationId xmlns:a16="http://schemas.microsoft.com/office/drawing/2014/main" id="{64B990EA-826D-DDF4-6218-ED315A78DB7E}"/>
              </a:ext>
            </a:extLst>
          </p:cNvPr>
          <p:cNvSpPr/>
          <p:nvPr userDrawn="1"/>
        </p:nvSpPr>
        <p:spPr>
          <a:xfrm flipH="1">
            <a:off x="8237501" y="1309794"/>
            <a:ext cx="457200" cy="457200"/>
          </a:xfrm>
          <a:prstGeom prst="rect">
            <a:avLst/>
          </a:prstGeom>
          <a:solidFill>
            <a:schemeClr val="bg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rgbClr val="FFFFFF"/>
                </a:solidFill>
                <a:effectLst/>
                <a:uLnTx/>
                <a:uFillTx/>
                <a:latin typeface="Invention" panose="020B0503020008020204" pitchFamily="34" charset="0"/>
              </a:rPr>
              <a:t>4</a:t>
            </a:r>
          </a:p>
        </p:txBody>
      </p:sp>
      <p:sp>
        <p:nvSpPr>
          <p:cNvPr id="6" name="Rectangle 5">
            <a:extLst>
              <a:ext uri="{FF2B5EF4-FFF2-40B4-BE49-F238E27FC236}">
                <a16:creationId xmlns:a16="http://schemas.microsoft.com/office/drawing/2014/main" id="{2CB520EB-8B94-C05C-8784-F70E4F4F4A2B}"/>
              </a:ext>
            </a:extLst>
          </p:cNvPr>
          <p:cNvSpPr/>
          <p:nvPr userDrawn="1"/>
        </p:nvSpPr>
        <p:spPr>
          <a:xfrm flipH="1">
            <a:off x="10579735" y="1309794"/>
            <a:ext cx="457200" cy="457200"/>
          </a:xfrm>
          <a:prstGeom prst="rect">
            <a:avLst/>
          </a:prstGeom>
          <a:solidFill>
            <a:schemeClr val="accent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rgbClr val="FFFFFF"/>
                </a:solidFill>
                <a:effectLst/>
                <a:uLnTx/>
                <a:uFillTx/>
                <a:latin typeface="Invention" panose="020B0503020008020204" pitchFamily="34" charset="0"/>
              </a:rPr>
              <a:t>5</a:t>
            </a:r>
          </a:p>
        </p:txBody>
      </p:sp>
      <p:sp>
        <p:nvSpPr>
          <p:cNvPr id="7" name="Picture Placeholder 3">
            <a:extLst>
              <a:ext uri="{FF2B5EF4-FFF2-40B4-BE49-F238E27FC236}">
                <a16:creationId xmlns:a16="http://schemas.microsoft.com/office/drawing/2014/main" id="{F3007F99-E663-2875-FDAA-AB1D5B62818F}"/>
              </a:ext>
            </a:extLst>
          </p:cNvPr>
          <p:cNvSpPr>
            <a:spLocks noGrp="1"/>
          </p:cNvSpPr>
          <p:nvPr>
            <p:ph type="pic" sz="quarter" idx="23"/>
          </p:nvPr>
        </p:nvSpPr>
        <p:spPr>
          <a:xfrm>
            <a:off x="384387" y="2863244"/>
            <a:ext cx="2103120" cy="1371600"/>
          </a:xfrm>
          <a:solidFill>
            <a:schemeClr val="bg1">
              <a:lumMod val="85000"/>
            </a:schemeClr>
          </a:solidFill>
        </p:spPr>
        <p:txBody>
          <a:bodyPr/>
          <a:lstStyle>
            <a:lvl1pPr>
              <a:defRPr>
                <a:solidFill>
                  <a:srgbClr val="0C2340"/>
                </a:solidFill>
              </a:defRPr>
            </a:lvl1pPr>
          </a:lstStyle>
          <a:p>
            <a:r>
              <a:rPr lang="en-US"/>
              <a:t>Click icon to add picture</a:t>
            </a:r>
          </a:p>
        </p:txBody>
      </p:sp>
      <p:sp>
        <p:nvSpPr>
          <p:cNvPr id="10" name="Picture Placeholder 3">
            <a:extLst>
              <a:ext uri="{FF2B5EF4-FFF2-40B4-BE49-F238E27FC236}">
                <a16:creationId xmlns:a16="http://schemas.microsoft.com/office/drawing/2014/main" id="{38E4BDD1-A3EA-302F-15E5-06D3E10BD7FD}"/>
              </a:ext>
            </a:extLst>
          </p:cNvPr>
          <p:cNvSpPr>
            <a:spLocks noGrp="1"/>
          </p:cNvSpPr>
          <p:nvPr>
            <p:ph type="pic" sz="quarter" idx="24"/>
          </p:nvPr>
        </p:nvSpPr>
        <p:spPr>
          <a:xfrm>
            <a:off x="2728347" y="2863244"/>
            <a:ext cx="2103120" cy="1371600"/>
          </a:xfrm>
          <a:solidFill>
            <a:schemeClr val="bg1">
              <a:lumMod val="85000"/>
            </a:schemeClr>
          </a:solidFill>
        </p:spPr>
        <p:txBody>
          <a:bodyPr/>
          <a:lstStyle>
            <a:lvl1pPr>
              <a:defRPr>
                <a:solidFill>
                  <a:srgbClr val="0C2340"/>
                </a:solidFill>
              </a:defRPr>
            </a:lvl1pPr>
          </a:lstStyle>
          <a:p>
            <a:r>
              <a:rPr lang="en-US"/>
              <a:t>Click icon to add picture</a:t>
            </a:r>
          </a:p>
        </p:txBody>
      </p:sp>
      <p:sp>
        <p:nvSpPr>
          <p:cNvPr id="11" name="Picture Placeholder 3">
            <a:extLst>
              <a:ext uri="{FF2B5EF4-FFF2-40B4-BE49-F238E27FC236}">
                <a16:creationId xmlns:a16="http://schemas.microsoft.com/office/drawing/2014/main" id="{0AC3FBFE-27EF-2F23-856E-DBA03A45146D}"/>
              </a:ext>
            </a:extLst>
          </p:cNvPr>
          <p:cNvSpPr>
            <a:spLocks noGrp="1"/>
          </p:cNvSpPr>
          <p:nvPr>
            <p:ph type="pic" sz="quarter" idx="25"/>
          </p:nvPr>
        </p:nvSpPr>
        <p:spPr>
          <a:xfrm>
            <a:off x="5072307" y="2863244"/>
            <a:ext cx="2103120" cy="1371600"/>
          </a:xfrm>
          <a:solidFill>
            <a:schemeClr val="bg1">
              <a:lumMod val="85000"/>
            </a:schemeClr>
          </a:solidFill>
        </p:spPr>
        <p:txBody>
          <a:bodyPr/>
          <a:lstStyle>
            <a:lvl1pPr>
              <a:defRPr>
                <a:solidFill>
                  <a:srgbClr val="0C2340"/>
                </a:solidFill>
              </a:defRPr>
            </a:lvl1pPr>
          </a:lstStyle>
          <a:p>
            <a:r>
              <a:rPr lang="en-US"/>
              <a:t>Click icon to add picture</a:t>
            </a:r>
          </a:p>
        </p:txBody>
      </p:sp>
      <p:sp>
        <p:nvSpPr>
          <p:cNvPr id="12" name="Picture Placeholder 3">
            <a:extLst>
              <a:ext uri="{FF2B5EF4-FFF2-40B4-BE49-F238E27FC236}">
                <a16:creationId xmlns:a16="http://schemas.microsoft.com/office/drawing/2014/main" id="{9854685D-52C5-5B25-2F18-F5B5B541D56E}"/>
              </a:ext>
            </a:extLst>
          </p:cNvPr>
          <p:cNvSpPr>
            <a:spLocks noGrp="1"/>
          </p:cNvSpPr>
          <p:nvPr>
            <p:ph type="pic" sz="quarter" idx="26"/>
          </p:nvPr>
        </p:nvSpPr>
        <p:spPr>
          <a:xfrm>
            <a:off x="7416267" y="2863244"/>
            <a:ext cx="2103120" cy="1371600"/>
          </a:xfrm>
          <a:solidFill>
            <a:schemeClr val="bg1">
              <a:lumMod val="85000"/>
            </a:schemeClr>
          </a:solidFill>
        </p:spPr>
        <p:txBody>
          <a:bodyPr/>
          <a:lstStyle>
            <a:lvl1pPr>
              <a:defRPr>
                <a:solidFill>
                  <a:srgbClr val="0C2340"/>
                </a:solidFill>
              </a:defRPr>
            </a:lvl1pPr>
          </a:lstStyle>
          <a:p>
            <a:r>
              <a:rPr lang="en-US"/>
              <a:t>Click icon to add picture</a:t>
            </a:r>
          </a:p>
        </p:txBody>
      </p:sp>
      <p:sp>
        <p:nvSpPr>
          <p:cNvPr id="15" name="Picture Placeholder 3">
            <a:extLst>
              <a:ext uri="{FF2B5EF4-FFF2-40B4-BE49-F238E27FC236}">
                <a16:creationId xmlns:a16="http://schemas.microsoft.com/office/drawing/2014/main" id="{393B3E96-07DD-B775-BAB5-98450C67DA72}"/>
              </a:ext>
            </a:extLst>
          </p:cNvPr>
          <p:cNvSpPr>
            <a:spLocks noGrp="1"/>
          </p:cNvSpPr>
          <p:nvPr>
            <p:ph type="pic" sz="quarter" idx="27"/>
          </p:nvPr>
        </p:nvSpPr>
        <p:spPr>
          <a:xfrm>
            <a:off x="9756775" y="2863244"/>
            <a:ext cx="2103120" cy="1371600"/>
          </a:xfrm>
          <a:solidFill>
            <a:schemeClr val="bg1">
              <a:lumMod val="85000"/>
            </a:schemeClr>
          </a:solidFill>
        </p:spPr>
        <p:txBody>
          <a:bodyPr/>
          <a:lstStyle>
            <a:lvl1pPr>
              <a:defRPr>
                <a:solidFill>
                  <a:srgbClr val="0C2340"/>
                </a:solidFill>
              </a:defRPr>
            </a:lvl1pPr>
          </a:lstStyle>
          <a:p>
            <a:r>
              <a:rPr lang="en-US"/>
              <a:t>Click icon to add picture</a:t>
            </a:r>
          </a:p>
        </p:txBody>
      </p:sp>
      <p:sp>
        <p:nvSpPr>
          <p:cNvPr id="9" name="Picture Placeholder 57">
            <a:extLst>
              <a:ext uri="{FF2B5EF4-FFF2-40B4-BE49-F238E27FC236}">
                <a16:creationId xmlns:a16="http://schemas.microsoft.com/office/drawing/2014/main" id="{81A7DF6A-5C38-E2F2-5A3D-67335339689D}"/>
              </a:ext>
            </a:extLst>
          </p:cNvPr>
          <p:cNvSpPr>
            <a:spLocks noGrp="1"/>
          </p:cNvSpPr>
          <p:nvPr>
            <p:ph type="pic" sz="quarter" idx="28"/>
          </p:nvPr>
        </p:nvSpPr>
        <p:spPr>
          <a:xfrm>
            <a:off x="5072307" y="2863244"/>
            <a:ext cx="2103120" cy="1371600"/>
          </a:xfrm>
          <a:solidFill>
            <a:schemeClr val="bg1">
              <a:lumMod val="85000"/>
            </a:schemeClr>
          </a:solidFill>
        </p:spPr>
        <p:txBody>
          <a:bodyPr/>
          <a:lstStyle>
            <a:lvl1pPr>
              <a:defRPr>
                <a:solidFill>
                  <a:srgbClr val="0C2340"/>
                </a:solidFill>
              </a:defRPr>
            </a:lvl1pPr>
          </a:lstStyle>
          <a:p>
            <a:r>
              <a:rPr lang="en-US"/>
              <a:t>Click icon to add picture</a:t>
            </a:r>
          </a:p>
        </p:txBody>
      </p:sp>
    </p:spTree>
    <p:extLst>
      <p:ext uri="{BB962C8B-B14F-4D97-AF65-F5344CB8AC3E}">
        <p14:creationId xmlns:p14="http://schemas.microsoft.com/office/powerpoint/2010/main" val="16781072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ith Six Icons">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3A88C1EB-0AD6-AA6E-D296-300EE525DA07}"/>
              </a:ext>
            </a:extLst>
          </p:cNvPr>
          <p:cNvSpPr>
            <a:spLocks noGrp="1"/>
          </p:cNvSpPr>
          <p:nvPr>
            <p:ph type="pic" sz="quarter" idx="27"/>
          </p:nvPr>
        </p:nvSpPr>
        <p:spPr>
          <a:xfrm>
            <a:off x="6096000" y="1260450"/>
            <a:ext cx="5718175" cy="2168550"/>
          </a:xfrm>
          <a:solidFill>
            <a:schemeClr val="bg1">
              <a:lumMod val="85000"/>
            </a:schemeClr>
          </a:solidFill>
        </p:spPr>
        <p:txBody>
          <a:bodyPr/>
          <a:lstStyle/>
          <a:p>
            <a:r>
              <a:rPr lang="en-US"/>
              <a:t>Click icon to add picture</a:t>
            </a:r>
          </a:p>
        </p:txBody>
      </p:sp>
      <p:sp>
        <p:nvSpPr>
          <p:cNvPr id="2" name="Title 1">
            <a:extLst>
              <a:ext uri="{FF2B5EF4-FFF2-40B4-BE49-F238E27FC236}">
                <a16:creationId xmlns:a16="http://schemas.microsoft.com/office/drawing/2014/main" id="{21D29A96-ACC9-C0D8-7E50-1CC08E3F73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B1C15C-DFEC-1671-7431-A2A7420D91D3}"/>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AA4EF740-7006-0CE1-4096-D069E0256C9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3B5CB67-443B-01E8-A508-429C1D41C63A}"/>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8" name="Rectangle 7">
            <a:extLst>
              <a:ext uri="{FF2B5EF4-FFF2-40B4-BE49-F238E27FC236}">
                <a16:creationId xmlns:a16="http://schemas.microsoft.com/office/drawing/2014/main" id="{9558CC92-BD8F-6519-04B5-03590DA91655}"/>
              </a:ext>
            </a:extLst>
          </p:cNvPr>
          <p:cNvSpPr/>
          <p:nvPr userDrawn="1"/>
        </p:nvSpPr>
        <p:spPr>
          <a:xfrm>
            <a:off x="949032" y="3446970"/>
            <a:ext cx="11243846" cy="2822308"/>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16" name="Straight Connector 15">
            <a:extLst>
              <a:ext uri="{FF2B5EF4-FFF2-40B4-BE49-F238E27FC236}">
                <a16:creationId xmlns:a16="http://schemas.microsoft.com/office/drawing/2014/main" id="{5E2A40B3-29EC-93EF-D16B-34516EE252A7}"/>
              </a:ext>
            </a:extLst>
          </p:cNvPr>
          <p:cNvCxnSpPr>
            <a:cxnSpLocks/>
          </p:cNvCxnSpPr>
          <p:nvPr userDrawn="1"/>
        </p:nvCxnSpPr>
        <p:spPr>
          <a:xfrm>
            <a:off x="1333035" y="5238577"/>
            <a:ext cx="1019951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2C6456-F309-CA87-C4F4-18D314D588FB}"/>
              </a:ext>
            </a:extLst>
          </p:cNvPr>
          <p:cNvCxnSpPr>
            <a:cxnSpLocks/>
          </p:cNvCxnSpPr>
          <p:nvPr userDrawn="1"/>
        </p:nvCxnSpPr>
        <p:spPr>
          <a:xfrm flipV="1">
            <a:off x="4669070" y="4543273"/>
            <a:ext cx="0" cy="144338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AE6A3D-1F59-8313-2EDD-05C31324D7A8}"/>
              </a:ext>
            </a:extLst>
          </p:cNvPr>
          <p:cNvCxnSpPr>
            <a:cxnSpLocks/>
          </p:cNvCxnSpPr>
          <p:nvPr userDrawn="1"/>
        </p:nvCxnSpPr>
        <p:spPr>
          <a:xfrm flipV="1">
            <a:off x="8167773" y="4543273"/>
            <a:ext cx="0" cy="144338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29">
            <a:extLst>
              <a:ext uri="{FF2B5EF4-FFF2-40B4-BE49-F238E27FC236}">
                <a16:creationId xmlns:a16="http://schemas.microsoft.com/office/drawing/2014/main" id="{9EC99742-4C0F-71E8-B2E5-D5095B0ABB56}"/>
              </a:ext>
            </a:extLst>
          </p:cNvPr>
          <p:cNvSpPr>
            <a:spLocks noGrp="1"/>
          </p:cNvSpPr>
          <p:nvPr>
            <p:ph type="body" sz="quarter" idx="13"/>
          </p:nvPr>
        </p:nvSpPr>
        <p:spPr>
          <a:xfrm>
            <a:off x="377824" y="1722229"/>
            <a:ext cx="5585653" cy="1307726"/>
          </a:xfrm>
        </p:spPr>
        <p:txBody>
          <a:bodyPr/>
          <a:lstStyle>
            <a:lvl1pPr>
              <a:defRPr sz="2400"/>
            </a:lvl1pPr>
          </a:lstStyle>
          <a:p>
            <a:pPr lvl="0"/>
            <a:r>
              <a:rPr lang="en-US"/>
              <a:t>Click to edit Master text styles</a:t>
            </a:r>
          </a:p>
        </p:txBody>
      </p:sp>
      <p:sp>
        <p:nvSpPr>
          <p:cNvPr id="32" name="Text Placeholder 29">
            <a:extLst>
              <a:ext uri="{FF2B5EF4-FFF2-40B4-BE49-F238E27FC236}">
                <a16:creationId xmlns:a16="http://schemas.microsoft.com/office/drawing/2014/main" id="{7D005F24-5C94-7F6D-52AB-276E7FE61F43}"/>
              </a:ext>
            </a:extLst>
          </p:cNvPr>
          <p:cNvSpPr>
            <a:spLocks noGrp="1"/>
          </p:cNvSpPr>
          <p:nvPr>
            <p:ph type="body" sz="quarter" idx="14"/>
          </p:nvPr>
        </p:nvSpPr>
        <p:spPr>
          <a:xfrm>
            <a:off x="1349269" y="3882195"/>
            <a:ext cx="10197940" cy="493536"/>
          </a:xfrm>
        </p:spPr>
        <p:txBody>
          <a:bodyPr/>
          <a:lstStyle>
            <a:lvl1pPr>
              <a:defRPr sz="2400" b="1">
                <a:solidFill>
                  <a:srgbClr val="FFFFFF"/>
                </a:solidFill>
              </a:defRPr>
            </a:lvl1pPr>
          </a:lstStyle>
          <a:p>
            <a:pPr lvl="0"/>
            <a:r>
              <a:rPr lang="en-US"/>
              <a:t>Click to edit Master text styles</a:t>
            </a:r>
          </a:p>
        </p:txBody>
      </p:sp>
      <p:sp>
        <p:nvSpPr>
          <p:cNvPr id="39" name="Text Placeholder 29">
            <a:extLst>
              <a:ext uri="{FF2B5EF4-FFF2-40B4-BE49-F238E27FC236}">
                <a16:creationId xmlns:a16="http://schemas.microsoft.com/office/drawing/2014/main" id="{02B9BD05-3AFF-C4A0-37D7-960409D5C6A7}"/>
              </a:ext>
            </a:extLst>
          </p:cNvPr>
          <p:cNvSpPr>
            <a:spLocks noGrp="1"/>
          </p:cNvSpPr>
          <p:nvPr>
            <p:ph type="body" sz="quarter" idx="15"/>
          </p:nvPr>
        </p:nvSpPr>
        <p:spPr>
          <a:xfrm>
            <a:off x="2131127" y="4611356"/>
            <a:ext cx="2414368" cy="493536"/>
          </a:xfrm>
        </p:spPr>
        <p:txBody>
          <a:bodyPr anchor="ctr" anchorCtr="0"/>
          <a:lstStyle>
            <a:lvl1pPr>
              <a:defRPr sz="1800" b="0">
                <a:solidFill>
                  <a:srgbClr val="FFFFFF"/>
                </a:solidFill>
              </a:defRPr>
            </a:lvl1pPr>
          </a:lstStyle>
          <a:p>
            <a:pPr lvl="0"/>
            <a:r>
              <a:rPr lang="en-US"/>
              <a:t>Click to edit Master text styles</a:t>
            </a:r>
          </a:p>
        </p:txBody>
      </p:sp>
      <p:sp>
        <p:nvSpPr>
          <p:cNvPr id="40" name="Text Placeholder 29">
            <a:extLst>
              <a:ext uri="{FF2B5EF4-FFF2-40B4-BE49-F238E27FC236}">
                <a16:creationId xmlns:a16="http://schemas.microsoft.com/office/drawing/2014/main" id="{ADA09F78-B847-72BC-5CBD-9DEBE552B512}"/>
              </a:ext>
            </a:extLst>
          </p:cNvPr>
          <p:cNvSpPr>
            <a:spLocks noGrp="1"/>
          </p:cNvSpPr>
          <p:nvPr>
            <p:ph type="body" sz="quarter" idx="16"/>
          </p:nvPr>
        </p:nvSpPr>
        <p:spPr>
          <a:xfrm>
            <a:off x="5624655" y="4631734"/>
            <a:ext cx="2414368" cy="493536"/>
          </a:xfrm>
        </p:spPr>
        <p:txBody>
          <a:bodyPr anchor="ctr" anchorCtr="0"/>
          <a:lstStyle>
            <a:lvl1pPr>
              <a:defRPr sz="1800" b="0">
                <a:solidFill>
                  <a:srgbClr val="FFFFFF"/>
                </a:solidFill>
              </a:defRPr>
            </a:lvl1pPr>
          </a:lstStyle>
          <a:p>
            <a:pPr lvl="0"/>
            <a:r>
              <a:rPr lang="en-US"/>
              <a:t>Click to edit Master text styles</a:t>
            </a:r>
          </a:p>
        </p:txBody>
      </p:sp>
      <p:sp>
        <p:nvSpPr>
          <p:cNvPr id="41" name="Text Placeholder 29">
            <a:extLst>
              <a:ext uri="{FF2B5EF4-FFF2-40B4-BE49-F238E27FC236}">
                <a16:creationId xmlns:a16="http://schemas.microsoft.com/office/drawing/2014/main" id="{15525EF7-114D-A928-CC6C-5EB1D4403EFC}"/>
              </a:ext>
            </a:extLst>
          </p:cNvPr>
          <p:cNvSpPr>
            <a:spLocks noGrp="1"/>
          </p:cNvSpPr>
          <p:nvPr>
            <p:ph type="body" sz="quarter" idx="17"/>
          </p:nvPr>
        </p:nvSpPr>
        <p:spPr>
          <a:xfrm>
            <a:off x="2131127" y="5406120"/>
            <a:ext cx="2414368" cy="493536"/>
          </a:xfrm>
        </p:spPr>
        <p:txBody>
          <a:bodyPr anchor="ctr" anchorCtr="0"/>
          <a:lstStyle>
            <a:lvl1pPr>
              <a:defRPr sz="1800" b="0">
                <a:solidFill>
                  <a:srgbClr val="FFFFFF"/>
                </a:solidFill>
              </a:defRPr>
            </a:lvl1pPr>
          </a:lstStyle>
          <a:p>
            <a:pPr lvl="0"/>
            <a:r>
              <a:rPr lang="en-US"/>
              <a:t>Click to edit Master text styles</a:t>
            </a:r>
          </a:p>
        </p:txBody>
      </p:sp>
      <p:sp>
        <p:nvSpPr>
          <p:cNvPr id="42" name="Text Placeholder 29">
            <a:extLst>
              <a:ext uri="{FF2B5EF4-FFF2-40B4-BE49-F238E27FC236}">
                <a16:creationId xmlns:a16="http://schemas.microsoft.com/office/drawing/2014/main" id="{8A46C0F9-7074-8549-D545-4DFDE412F1C9}"/>
              </a:ext>
            </a:extLst>
          </p:cNvPr>
          <p:cNvSpPr>
            <a:spLocks noGrp="1"/>
          </p:cNvSpPr>
          <p:nvPr>
            <p:ph type="body" sz="quarter" idx="18"/>
          </p:nvPr>
        </p:nvSpPr>
        <p:spPr>
          <a:xfrm>
            <a:off x="5624655" y="5406120"/>
            <a:ext cx="2414368" cy="493536"/>
          </a:xfrm>
        </p:spPr>
        <p:txBody>
          <a:bodyPr anchor="ctr" anchorCtr="0"/>
          <a:lstStyle>
            <a:lvl1pPr>
              <a:defRPr sz="1800" b="0">
                <a:solidFill>
                  <a:srgbClr val="FFFFFF"/>
                </a:solidFill>
              </a:defRPr>
            </a:lvl1pPr>
          </a:lstStyle>
          <a:p>
            <a:pPr lvl="0"/>
            <a:r>
              <a:rPr lang="en-US"/>
              <a:t>Click to edit Master text styles</a:t>
            </a:r>
          </a:p>
        </p:txBody>
      </p:sp>
      <p:sp>
        <p:nvSpPr>
          <p:cNvPr id="43" name="Text Placeholder 29">
            <a:extLst>
              <a:ext uri="{FF2B5EF4-FFF2-40B4-BE49-F238E27FC236}">
                <a16:creationId xmlns:a16="http://schemas.microsoft.com/office/drawing/2014/main" id="{365FCAFE-B116-59B7-724E-3AA8AA808A27}"/>
              </a:ext>
            </a:extLst>
          </p:cNvPr>
          <p:cNvSpPr>
            <a:spLocks noGrp="1"/>
          </p:cNvSpPr>
          <p:nvPr>
            <p:ph type="body" sz="quarter" idx="19"/>
          </p:nvPr>
        </p:nvSpPr>
        <p:spPr>
          <a:xfrm>
            <a:off x="9118184" y="4634254"/>
            <a:ext cx="2414368" cy="493536"/>
          </a:xfrm>
        </p:spPr>
        <p:txBody>
          <a:bodyPr anchor="ctr" anchorCtr="0"/>
          <a:lstStyle>
            <a:lvl1pPr>
              <a:defRPr sz="1800" b="0">
                <a:solidFill>
                  <a:srgbClr val="FFFFFF"/>
                </a:solidFill>
              </a:defRPr>
            </a:lvl1pPr>
          </a:lstStyle>
          <a:p>
            <a:pPr lvl="0"/>
            <a:r>
              <a:rPr lang="en-US"/>
              <a:t>Click to edit Master text styles</a:t>
            </a:r>
          </a:p>
        </p:txBody>
      </p:sp>
      <p:sp>
        <p:nvSpPr>
          <p:cNvPr id="44" name="Text Placeholder 29">
            <a:extLst>
              <a:ext uri="{FF2B5EF4-FFF2-40B4-BE49-F238E27FC236}">
                <a16:creationId xmlns:a16="http://schemas.microsoft.com/office/drawing/2014/main" id="{F5CFBA2E-1CA2-8C55-B6FC-BC8D19770B53}"/>
              </a:ext>
            </a:extLst>
          </p:cNvPr>
          <p:cNvSpPr>
            <a:spLocks noGrp="1"/>
          </p:cNvSpPr>
          <p:nvPr>
            <p:ph type="body" sz="quarter" idx="20"/>
          </p:nvPr>
        </p:nvSpPr>
        <p:spPr>
          <a:xfrm>
            <a:off x="9118184" y="5409692"/>
            <a:ext cx="2414368" cy="493536"/>
          </a:xfrm>
        </p:spPr>
        <p:txBody>
          <a:bodyPr anchor="ctr" anchorCtr="0"/>
          <a:lstStyle>
            <a:lvl1pPr>
              <a:defRPr sz="1800" b="0">
                <a:solidFill>
                  <a:srgbClr val="FFFFFF"/>
                </a:solidFill>
              </a:defRPr>
            </a:lvl1pPr>
          </a:lstStyle>
          <a:p>
            <a:pPr lvl="0"/>
            <a:r>
              <a:rPr lang="en-US"/>
              <a:t>Click to edit Master text styles</a:t>
            </a:r>
          </a:p>
        </p:txBody>
      </p:sp>
      <p:sp>
        <p:nvSpPr>
          <p:cNvPr id="52" name="Picture Placeholder 45">
            <a:extLst>
              <a:ext uri="{FF2B5EF4-FFF2-40B4-BE49-F238E27FC236}">
                <a16:creationId xmlns:a16="http://schemas.microsoft.com/office/drawing/2014/main" id="{D3CE4B26-35F4-52A0-9DF6-376FC706B825}"/>
              </a:ext>
            </a:extLst>
          </p:cNvPr>
          <p:cNvSpPr>
            <a:spLocks noGrp="1"/>
          </p:cNvSpPr>
          <p:nvPr>
            <p:ph type="pic" sz="quarter" idx="21" hasCustomPrompt="1"/>
          </p:nvPr>
        </p:nvSpPr>
        <p:spPr>
          <a:xfrm>
            <a:off x="1349269" y="4518348"/>
            <a:ext cx="663575" cy="663575"/>
          </a:xfrm>
          <a:solidFill>
            <a:schemeClr val="bg1">
              <a:lumMod val="85000"/>
            </a:schemeClr>
          </a:solidFill>
        </p:spPr>
        <p:txBody>
          <a:bodyPr/>
          <a:lstStyle/>
          <a:p>
            <a:r>
              <a:rPr lang="en-US"/>
              <a:t>Click to add icon</a:t>
            </a:r>
          </a:p>
        </p:txBody>
      </p:sp>
      <p:sp>
        <p:nvSpPr>
          <p:cNvPr id="53" name="Picture Placeholder 45">
            <a:extLst>
              <a:ext uri="{FF2B5EF4-FFF2-40B4-BE49-F238E27FC236}">
                <a16:creationId xmlns:a16="http://schemas.microsoft.com/office/drawing/2014/main" id="{E326DCED-063F-DA1D-41FD-41EDD5C1B66B}"/>
              </a:ext>
            </a:extLst>
          </p:cNvPr>
          <p:cNvSpPr>
            <a:spLocks noGrp="1"/>
          </p:cNvSpPr>
          <p:nvPr>
            <p:ph type="pic" sz="quarter" idx="22" hasCustomPrompt="1"/>
          </p:nvPr>
        </p:nvSpPr>
        <p:spPr>
          <a:xfrm>
            <a:off x="4822347" y="5303228"/>
            <a:ext cx="663575" cy="663575"/>
          </a:xfrm>
          <a:solidFill>
            <a:schemeClr val="bg1">
              <a:lumMod val="85000"/>
            </a:schemeClr>
          </a:solidFill>
        </p:spPr>
        <p:txBody>
          <a:bodyPr/>
          <a:lstStyle/>
          <a:p>
            <a:r>
              <a:rPr lang="en-US"/>
              <a:t>Click to add icon</a:t>
            </a:r>
          </a:p>
        </p:txBody>
      </p:sp>
      <p:sp>
        <p:nvSpPr>
          <p:cNvPr id="54" name="Picture Placeholder 45">
            <a:extLst>
              <a:ext uri="{FF2B5EF4-FFF2-40B4-BE49-F238E27FC236}">
                <a16:creationId xmlns:a16="http://schemas.microsoft.com/office/drawing/2014/main" id="{B7BD1F20-66D4-8CF3-DE23-8A5D49771E1A}"/>
              </a:ext>
            </a:extLst>
          </p:cNvPr>
          <p:cNvSpPr>
            <a:spLocks noGrp="1"/>
          </p:cNvSpPr>
          <p:nvPr>
            <p:ph type="pic" sz="quarter" idx="23" hasCustomPrompt="1"/>
          </p:nvPr>
        </p:nvSpPr>
        <p:spPr>
          <a:xfrm>
            <a:off x="1352625" y="5303228"/>
            <a:ext cx="663575" cy="663575"/>
          </a:xfrm>
          <a:solidFill>
            <a:schemeClr val="bg1">
              <a:lumMod val="85000"/>
            </a:schemeClr>
          </a:solidFill>
        </p:spPr>
        <p:txBody>
          <a:bodyPr/>
          <a:lstStyle/>
          <a:p>
            <a:r>
              <a:rPr lang="en-US"/>
              <a:t>Click to add icon</a:t>
            </a:r>
          </a:p>
        </p:txBody>
      </p:sp>
      <p:sp>
        <p:nvSpPr>
          <p:cNvPr id="55" name="Picture Placeholder 45">
            <a:extLst>
              <a:ext uri="{FF2B5EF4-FFF2-40B4-BE49-F238E27FC236}">
                <a16:creationId xmlns:a16="http://schemas.microsoft.com/office/drawing/2014/main" id="{8FFB6012-94F3-298E-1272-61F1C8818240}"/>
              </a:ext>
            </a:extLst>
          </p:cNvPr>
          <p:cNvSpPr>
            <a:spLocks noGrp="1"/>
          </p:cNvSpPr>
          <p:nvPr>
            <p:ph type="pic" sz="quarter" idx="24" hasCustomPrompt="1"/>
          </p:nvPr>
        </p:nvSpPr>
        <p:spPr>
          <a:xfrm>
            <a:off x="8336385" y="4518348"/>
            <a:ext cx="663575" cy="663575"/>
          </a:xfrm>
          <a:solidFill>
            <a:schemeClr val="bg1">
              <a:lumMod val="85000"/>
            </a:schemeClr>
          </a:solidFill>
        </p:spPr>
        <p:txBody>
          <a:bodyPr/>
          <a:lstStyle/>
          <a:p>
            <a:r>
              <a:rPr lang="en-US"/>
              <a:t>Click to add icon</a:t>
            </a:r>
          </a:p>
        </p:txBody>
      </p:sp>
      <p:sp>
        <p:nvSpPr>
          <p:cNvPr id="56" name="Picture Placeholder 45">
            <a:extLst>
              <a:ext uri="{FF2B5EF4-FFF2-40B4-BE49-F238E27FC236}">
                <a16:creationId xmlns:a16="http://schemas.microsoft.com/office/drawing/2014/main" id="{1F18E35C-E267-3311-B1EB-985B97EC2B53}"/>
              </a:ext>
            </a:extLst>
          </p:cNvPr>
          <p:cNvSpPr>
            <a:spLocks noGrp="1"/>
          </p:cNvSpPr>
          <p:nvPr>
            <p:ph type="pic" sz="quarter" idx="25" hasCustomPrompt="1"/>
          </p:nvPr>
        </p:nvSpPr>
        <p:spPr>
          <a:xfrm>
            <a:off x="4825165" y="4518348"/>
            <a:ext cx="663575" cy="663575"/>
          </a:xfrm>
          <a:solidFill>
            <a:schemeClr val="bg1">
              <a:lumMod val="85000"/>
            </a:schemeClr>
          </a:solidFill>
        </p:spPr>
        <p:txBody>
          <a:bodyPr/>
          <a:lstStyle/>
          <a:p>
            <a:r>
              <a:rPr lang="en-US"/>
              <a:t>Click to add icon</a:t>
            </a:r>
          </a:p>
        </p:txBody>
      </p:sp>
      <p:sp>
        <p:nvSpPr>
          <p:cNvPr id="57" name="Picture Placeholder 45">
            <a:extLst>
              <a:ext uri="{FF2B5EF4-FFF2-40B4-BE49-F238E27FC236}">
                <a16:creationId xmlns:a16="http://schemas.microsoft.com/office/drawing/2014/main" id="{96E2EE47-2929-A2D0-864D-900EBFD70128}"/>
              </a:ext>
            </a:extLst>
          </p:cNvPr>
          <p:cNvSpPr>
            <a:spLocks noGrp="1"/>
          </p:cNvSpPr>
          <p:nvPr>
            <p:ph type="pic" sz="quarter" idx="26" hasCustomPrompt="1"/>
          </p:nvPr>
        </p:nvSpPr>
        <p:spPr>
          <a:xfrm>
            <a:off x="8334537" y="5303228"/>
            <a:ext cx="663575" cy="663575"/>
          </a:xfrm>
          <a:solidFill>
            <a:schemeClr val="bg1">
              <a:lumMod val="85000"/>
            </a:schemeClr>
          </a:solidFill>
        </p:spPr>
        <p:txBody>
          <a:bodyPr/>
          <a:lstStyle/>
          <a:p>
            <a:r>
              <a:rPr lang="en-US"/>
              <a:t>Click to add icon</a:t>
            </a:r>
          </a:p>
        </p:txBody>
      </p:sp>
    </p:spTree>
    <p:extLst>
      <p:ext uri="{BB962C8B-B14F-4D97-AF65-F5344CB8AC3E}">
        <p14:creationId xmlns:p14="http://schemas.microsoft.com/office/powerpoint/2010/main" val="9231607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n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D4B-0143-44B2-AF27-F38BEA0C9B78}"/>
              </a:ext>
            </a:extLst>
          </p:cNvPr>
          <p:cNvSpPr>
            <a:spLocks noGrp="1"/>
          </p:cNvSpPr>
          <p:nvPr>
            <p:ph type="title"/>
          </p:nvPr>
        </p:nvSpPr>
        <p:spPr>
          <a:xfrm>
            <a:off x="377825" y="377825"/>
            <a:ext cx="11436350" cy="850107"/>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BFDAD9-6320-48A9-B45C-F84E2C98332A}"/>
              </a:ext>
            </a:extLst>
          </p:cNvPr>
          <p:cNvSpPr>
            <a:spLocks noGrp="1"/>
          </p:cNvSpPr>
          <p:nvPr>
            <p:ph type="dt" sz="half" idx="10"/>
          </p:nvPr>
        </p:nvSpPr>
        <p:spPr/>
        <p:txBody>
          <a:bodyPr/>
          <a:lstStyle/>
          <a:p>
            <a:fld id="{4F84BF03-830B-D644-B48B-9F693DBA2435}" type="datetime4">
              <a:rPr lang="en-US" smtClean="0"/>
              <a:t>August 12, 2025</a:t>
            </a:fld>
            <a:endParaRPr lang="en-GB"/>
          </a:p>
        </p:txBody>
      </p:sp>
      <p:sp>
        <p:nvSpPr>
          <p:cNvPr id="4" name="Footer Placeholder 3">
            <a:extLst>
              <a:ext uri="{FF2B5EF4-FFF2-40B4-BE49-F238E27FC236}">
                <a16:creationId xmlns:a16="http://schemas.microsoft.com/office/drawing/2014/main" id="{22855E69-8D16-4484-9996-C9113A3179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2F07556-384E-4545-9AB5-A0F93C782A07}"/>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Picture Placeholder 6">
            <a:extLst>
              <a:ext uri="{FF2B5EF4-FFF2-40B4-BE49-F238E27FC236}">
                <a16:creationId xmlns:a16="http://schemas.microsoft.com/office/drawing/2014/main" id="{ED95A2FD-1DC7-4D29-86A8-51D546E3A2C4}"/>
              </a:ext>
            </a:extLst>
          </p:cNvPr>
          <p:cNvSpPr>
            <a:spLocks noGrp="1" noChangeAspect="1"/>
          </p:cNvSpPr>
          <p:nvPr>
            <p:ph type="pic" sz="quarter" idx="13"/>
          </p:nvPr>
        </p:nvSpPr>
        <p:spPr>
          <a:xfrm>
            <a:off x="1359000" y="1925638"/>
            <a:ext cx="1650600" cy="1650600"/>
          </a:xfrm>
          <a:prstGeom prst="rect">
            <a:avLst/>
          </a:prstGeom>
          <a:solidFill>
            <a:schemeClr val="bg1">
              <a:lumMod val="85000"/>
            </a:schemeClr>
          </a:solidFill>
        </p:spPr>
        <p:txBody>
          <a:bodyPr/>
          <a:lstStyle/>
          <a:p>
            <a:r>
              <a:rPr lang="en-US"/>
              <a:t>Click icon to add picture</a:t>
            </a:r>
            <a:endParaRPr lang="en-GB"/>
          </a:p>
        </p:txBody>
      </p:sp>
      <p:sp>
        <p:nvSpPr>
          <p:cNvPr id="8" name="Picture Placeholder 6">
            <a:extLst>
              <a:ext uri="{FF2B5EF4-FFF2-40B4-BE49-F238E27FC236}">
                <a16:creationId xmlns:a16="http://schemas.microsoft.com/office/drawing/2014/main" id="{837F4A05-B3B3-429B-B6AF-4AAC8FF0B597}"/>
              </a:ext>
            </a:extLst>
          </p:cNvPr>
          <p:cNvSpPr>
            <a:spLocks noGrp="1" noChangeAspect="1"/>
          </p:cNvSpPr>
          <p:nvPr>
            <p:ph type="pic" sz="quarter" idx="14"/>
          </p:nvPr>
        </p:nvSpPr>
        <p:spPr>
          <a:xfrm>
            <a:off x="3314700" y="1925638"/>
            <a:ext cx="1650600" cy="1650600"/>
          </a:xfrm>
          <a:prstGeom prst="rect">
            <a:avLst/>
          </a:prstGeom>
          <a:solidFill>
            <a:schemeClr val="bg1">
              <a:lumMod val="85000"/>
            </a:schemeClr>
          </a:solidFill>
        </p:spPr>
        <p:txBody>
          <a:bodyPr/>
          <a:lstStyle/>
          <a:p>
            <a:r>
              <a:rPr lang="en-US"/>
              <a:t>Click icon to add picture</a:t>
            </a:r>
            <a:endParaRPr lang="en-GB"/>
          </a:p>
        </p:txBody>
      </p:sp>
      <p:sp>
        <p:nvSpPr>
          <p:cNvPr id="9" name="Picture Placeholder 6">
            <a:extLst>
              <a:ext uri="{FF2B5EF4-FFF2-40B4-BE49-F238E27FC236}">
                <a16:creationId xmlns:a16="http://schemas.microsoft.com/office/drawing/2014/main" id="{A7E5C1B1-79BD-4C2B-8DF6-AAAFDC31D4EA}"/>
              </a:ext>
            </a:extLst>
          </p:cNvPr>
          <p:cNvSpPr>
            <a:spLocks noGrp="1" noChangeAspect="1"/>
          </p:cNvSpPr>
          <p:nvPr>
            <p:ph type="pic" sz="quarter" idx="15"/>
          </p:nvPr>
        </p:nvSpPr>
        <p:spPr>
          <a:xfrm>
            <a:off x="5270400" y="1925638"/>
            <a:ext cx="1650600" cy="1650600"/>
          </a:xfrm>
          <a:prstGeom prst="rect">
            <a:avLst/>
          </a:prstGeom>
          <a:solidFill>
            <a:schemeClr val="bg1">
              <a:lumMod val="85000"/>
            </a:schemeClr>
          </a:solidFill>
        </p:spPr>
        <p:txBody>
          <a:bodyPr/>
          <a:lstStyle/>
          <a:p>
            <a:r>
              <a:rPr lang="en-US"/>
              <a:t>Click icon to add picture</a:t>
            </a:r>
            <a:endParaRPr lang="en-GB"/>
          </a:p>
        </p:txBody>
      </p:sp>
      <p:sp>
        <p:nvSpPr>
          <p:cNvPr id="18" name="Text Placeholder 17">
            <a:extLst>
              <a:ext uri="{FF2B5EF4-FFF2-40B4-BE49-F238E27FC236}">
                <a16:creationId xmlns:a16="http://schemas.microsoft.com/office/drawing/2014/main" id="{B1A0F457-BA31-458F-B36F-869F673ADA62}"/>
              </a:ext>
            </a:extLst>
          </p:cNvPr>
          <p:cNvSpPr>
            <a:spLocks noGrp="1"/>
          </p:cNvSpPr>
          <p:nvPr>
            <p:ph type="body" sz="quarter" idx="23"/>
          </p:nvPr>
        </p:nvSpPr>
        <p:spPr>
          <a:xfrm>
            <a:off x="1359000" y="3576238"/>
            <a:ext cx="1650600" cy="252000"/>
          </a:xfrm>
          <a:prstGeom prst="rect">
            <a:avLst/>
          </a:prstGeom>
        </p:spPr>
        <p:txBody>
          <a:bodyPr anchor="ctr"/>
          <a:lstStyle>
            <a:lvl1pPr algn="ctr">
              <a:spcAft>
                <a:spcPts val="0"/>
              </a:spcAft>
              <a:defRPr/>
            </a:lvl1pPr>
          </a:lstStyle>
          <a:p>
            <a:pPr lvl="0"/>
            <a:r>
              <a:rPr lang="en-US"/>
              <a:t>Click to edit Master text styles</a:t>
            </a:r>
          </a:p>
        </p:txBody>
      </p:sp>
      <p:sp>
        <p:nvSpPr>
          <p:cNvPr id="19" name="Text Placeholder 17">
            <a:extLst>
              <a:ext uri="{FF2B5EF4-FFF2-40B4-BE49-F238E27FC236}">
                <a16:creationId xmlns:a16="http://schemas.microsoft.com/office/drawing/2014/main" id="{5C675381-77C0-419D-99B9-16471F4F9AE1}"/>
              </a:ext>
            </a:extLst>
          </p:cNvPr>
          <p:cNvSpPr>
            <a:spLocks noGrp="1"/>
          </p:cNvSpPr>
          <p:nvPr>
            <p:ph type="body" sz="quarter" idx="24"/>
          </p:nvPr>
        </p:nvSpPr>
        <p:spPr>
          <a:xfrm>
            <a:off x="3314700" y="3576238"/>
            <a:ext cx="1650600" cy="252000"/>
          </a:xfrm>
          <a:prstGeom prst="rect">
            <a:avLst/>
          </a:prstGeom>
        </p:spPr>
        <p:txBody>
          <a:bodyPr anchor="ctr"/>
          <a:lstStyle>
            <a:lvl1pPr algn="ctr">
              <a:spcAft>
                <a:spcPts val="0"/>
              </a:spcAft>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33EE2B0-3C6A-4F7E-BD70-00D5834A151A}"/>
              </a:ext>
            </a:extLst>
          </p:cNvPr>
          <p:cNvSpPr>
            <a:spLocks noGrp="1"/>
          </p:cNvSpPr>
          <p:nvPr>
            <p:ph type="body" sz="quarter" idx="25"/>
          </p:nvPr>
        </p:nvSpPr>
        <p:spPr>
          <a:xfrm>
            <a:off x="5270400" y="3576238"/>
            <a:ext cx="1650600" cy="252000"/>
          </a:xfrm>
          <a:prstGeom prst="rect">
            <a:avLst/>
          </a:prstGeom>
        </p:spPr>
        <p:txBody>
          <a:bodyPr anchor="ctr"/>
          <a:lstStyle>
            <a:lvl1pPr algn="ctr">
              <a:spcAft>
                <a:spcPts val="0"/>
              </a:spcAft>
              <a:defRPr/>
            </a:lvl1pPr>
          </a:lstStyle>
          <a:p>
            <a:pPr lvl="0"/>
            <a:r>
              <a:rPr lang="en-US"/>
              <a:t>Click to edit Master text styles</a:t>
            </a:r>
          </a:p>
        </p:txBody>
      </p:sp>
      <p:sp>
        <p:nvSpPr>
          <p:cNvPr id="21" name="Picture Placeholder 6">
            <a:extLst>
              <a:ext uri="{FF2B5EF4-FFF2-40B4-BE49-F238E27FC236}">
                <a16:creationId xmlns:a16="http://schemas.microsoft.com/office/drawing/2014/main" id="{F0F2B2CB-3337-458C-8742-CD64EDBB5A7B}"/>
              </a:ext>
            </a:extLst>
          </p:cNvPr>
          <p:cNvSpPr>
            <a:spLocks noGrp="1" noChangeAspect="1"/>
          </p:cNvSpPr>
          <p:nvPr>
            <p:ph type="pic" sz="quarter" idx="26"/>
          </p:nvPr>
        </p:nvSpPr>
        <p:spPr>
          <a:xfrm>
            <a:off x="7226100" y="1925638"/>
            <a:ext cx="1650600" cy="1650600"/>
          </a:xfrm>
          <a:prstGeom prst="rect">
            <a:avLst/>
          </a:prstGeom>
          <a:solidFill>
            <a:schemeClr val="bg1">
              <a:lumMod val="85000"/>
            </a:schemeClr>
          </a:solidFill>
        </p:spPr>
        <p:txBody>
          <a:bodyPr/>
          <a:lstStyle/>
          <a:p>
            <a:r>
              <a:rPr lang="en-US"/>
              <a:t>Click icon to add picture</a:t>
            </a:r>
            <a:endParaRPr lang="en-GB"/>
          </a:p>
        </p:txBody>
      </p:sp>
      <p:sp>
        <p:nvSpPr>
          <p:cNvPr id="22" name="Picture Placeholder 6">
            <a:extLst>
              <a:ext uri="{FF2B5EF4-FFF2-40B4-BE49-F238E27FC236}">
                <a16:creationId xmlns:a16="http://schemas.microsoft.com/office/drawing/2014/main" id="{06226EB7-DC79-4415-9F31-120925FC7DB0}"/>
              </a:ext>
            </a:extLst>
          </p:cNvPr>
          <p:cNvSpPr>
            <a:spLocks noGrp="1" noChangeAspect="1"/>
          </p:cNvSpPr>
          <p:nvPr>
            <p:ph type="pic" sz="quarter" idx="27"/>
          </p:nvPr>
        </p:nvSpPr>
        <p:spPr>
          <a:xfrm>
            <a:off x="9181800" y="1925638"/>
            <a:ext cx="1650600" cy="1650600"/>
          </a:xfrm>
          <a:prstGeom prst="rect">
            <a:avLst/>
          </a:prstGeom>
          <a:solidFill>
            <a:schemeClr val="bg1">
              <a:lumMod val="85000"/>
            </a:schemeClr>
          </a:solidFill>
        </p:spPr>
        <p:txBody>
          <a:bodyPr/>
          <a:lstStyle/>
          <a:p>
            <a:r>
              <a:rPr lang="en-US"/>
              <a:t>Click icon to add picture</a:t>
            </a:r>
            <a:endParaRPr lang="en-GB"/>
          </a:p>
        </p:txBody>
      </p:sp>
      <p:sp>
        <p:nvSpPr>
          <p:cNvPr id="26" name="Text Placeholder 17">
            <a:extLst>
              <a:ext uri="{FF2B5EF4-FFF2-40B4-BE49-F238E27FC236}">
                <a16:creationId xmlns:a16="http://schemas.microsoft.com/office/drawing/2014/main" id="{8BD9D58A-9730-4689-82FF-3880AD4EB557}"/>
              </a:ext>
            </a:extLst>
          </p:cNvPr>
          <p:cNvSpPr>
            <a:spLocks noGrp="1"/>
          </p:cNvSpPr>
          <p:nvPr>
            <p:ph type="body" sz="quarter" idx="28"/>
          </p:nvPr>
        </p:nvSpPr>
        <p:spPr>
          <a:xfrm>
            <a:off x="7226100" y="3576238"/>
            <a:ext cx="1650600" cy="252000"/>
          </a:xfrm>
          <a:prstGeom prst="rect">
            <a:avLst/>
          </a:prstGeom>
        </p:spPr>
        <p:txBody>
          <a:bodyPr anchor="ctr"/>
          <a:lstStyle>
            <a:lvl1pPr algn="ctr">
              <a:spcAft>
                <a:spcPts val="0"/>
              </a:spcAft>
              <a:defRPr/>
            </a:lvl1pPr>
          </a:lstStyle>
          <a:p>
            <a:pPr lvl="0"/>
            <a:r>
              <a:rPr lang="en-US"/>
              <a:t>Click to edit Master text styles</a:t>
            </a:r>
          </a:p>
        </p:txBody>
      </p:sp>
      <p:sp>
        <p:nvSpPr>
          <p:cNvPr id="27" name="Text Placeholder 17">
            <a:extLst>
              <a:ext uri="{FF2B5EF4-FFF2-40B4-BE49-F238E27FC236}">
                <a16:creationId xmlns:a16="http://schemas.microsoft.com/office/drawing/2014/main" id="{84FA9470-3E08-4A55-BB56-6A291847C13A}"/>
              </a:ext>
            </a:extLst>
          </p:cNvPr>
          <p:cNvSpPr>
            <a:spLocks noGrp="1"/>
          </p:cNvSpPr>
          <p:nvPr>
            <p:ph type="body" sz="quarter" idx="29"/>
          </p:nvPr>
        </p:nvSpPr>
        <p:spPr>
          <a:xfrm>
            <a:off x="9181800" y="3576238"/>
            <a:ext cx="1650600" cy="252000"/>
          </a:xfrm>
          <a:prstGeom prst="rect">
            <a:avLst/>
          </a:prstGeom>
        </p:spPr>
        <p:txBody>
          <a:bodyPr anchor="ctr"/>
          <a:lstStyle>
            <a:lvl1pPr algn="ctr">
              <a:spcAft>
                <a:spcPts val="0"/>
              </a:spcAft>
              <a:defRPr/>
            </a:lvl1pPr>
          </a:lstStyle>
          <a:p>
            <a:pPr lvl="0"/>
            <a:r>
              <a:rPr lang="en-US"/>
              <a:t>Click to edit Master text styles</a:t>
            </a:r>
          </a:p>
        </p:txBody>
      </p:sp>
      <p:sp>
        <p:nvSpPr>
          <p:cNvPr id="28" name="Picture Placeholder 6">
            <a:extLst>
              <a:ext uri="{FF2B5EF4-FFF2-40B4-BE49-F238E27FC236}">
                <a16:creationId xmlns:a16="http://schemas.microsoft.com/office/drawing/2014/main" id="{74F72C97-0B91-4D13-BC93-502C0DDA63D5}"/>
              </a:ext>
            </a:extLst>
          </p:cNvPr>
          <p:cNvSpPr>
            <a:spLocks noGrp="1" noChangeAspect="1"/>
          </p:cNvSpPr>
          <p:nvPr>
            <p:ph type="pic" sz="quarter" idx="30"/>
          </p:nvPr>
        </p:nvSpPr>
        <p:spPr>
          <a:xfrm>
            <a:off x="1359000" y="4053600"/>
            <a:ext cx="1650600" cy="1650600"/>
          </a:xfrm>
          <a:prstGeom prst="rect">
            <a:avLst/>
          </a:prstGeom>
          <a:solidFill>
            <a:schemeClr val="bg1">
              <a:lumMod val="85000"/>
            </a:schemeClr>
          </a:solidFill>
        </p:spPr>
        <p:txBody>
          <a:bodyPr/>
          <a:lstStyle/>
          <a:p>
            <a:r>
              <a:rPr lang="en-US"/>
              <a:t>Click icon to add picture</a:t>
            </a:r>
            <a:endParaRPr lang="en-GB"/>
          </a:p>
        </p:txBody>
      </p:sp>
      <p:sp>
        <p:nvSpPr>
          <p:cNvPr id="29" name="Picture Placeholder 6">
            <a:extLst>
              <a:ext uri="{FF2B5EF4-FFF2-40B4-BE49-F238E27FC236}">
                <a16:creationId xmlns:a16="http://schemas.microsoft.com/office/drawing/2014/main" id="{CA834CB8-8309-40CC-85CB-E847DDFEAA88}"/>
              </a:ext>
            </a:extLst>
          </p:cNvPr>
          <p:cNvSpPr>
            <a:spLocks noGrp="1" noChangeAspect="1"/>
          </p:cNvSpPr>
          <p:nvPr>
            <p:ph type="pic" sz="quarter" idx="31"/>
          </p:nvPr>
        </p:nvSpPr>
        <p:spPr>
          <a:xfrm>
            <a:off x="3314700" y="4053600"/>
            <a:ext cx="1650600" cy="1650600"/>
          </a:xfrm>
          <a:prstGeom prst="rect">
            <a:avLst/>
          </a:prstGeom>
          <a:solidFill>
            <a:schemeClr val="bg1">
              <a:lumMod val="85000"/>
            </a:schemeClr>
          </a:solidFill>
        </p:spPr>
        <p:txBody>
          <a:bodyPr/>
          <a:lstStyle/>
          <a:p>
            <a:r>
              <a:rPr lang="en-US"/>
              <a:t>Click icon to add picture</a:t>
            </a:r>
            <a:endParaRPr lang="en-GB"/>
          </a:p>
        </p:txBody>
      </p:sp>
      <p:sp>
        <p:nvSpPr>
          <p:cNvPr id="30" name="Picture Placeholder 6">
            <a:extLst>
              <a:ext uri="{FF2B5EF4-FFF2-40B4-BE49-F238E27FC236}">
                <a16:creationId xmlns:a16="http://schemas.microsoft.com/office/drawing/2014/main" id="{A434F088-0196-49C1-B53B-EC3AFBDEA6FB}"/>
              </a:ext>
            </a:extLst>
          </p:cNvPr>
          <p:cNvSpPr>
            <a:spLocks noGrp="1" noChangeAspect="1"/>
          </p:cNvSpPr>
          <p:nvPr>
            <p:ph type="pic" sz="quarter" idx="32"/>
          </p:nvPr>
        </p:nvSpPr>
        <p:spPr>
          <a:xfrm>
            <a:off x="5270400" y="4053600"/>
            <a:ext cx="1650600" cy="1650600"/>
          </a:xfrm>
          <a:prstGeom prst="rect">
            <a:avLst/>
          </a:prstGeom>
          <a:solidFill>
            <a:schemeClr val="bg1">
              <a:lumMod val="85000"/>
            </a:schemeClr>
          </a:solidFill>
        </p:spPr>
        <p:txBody>
          <a:bodyPr/>
          <a:lstStyle/>
          <a:p>
            <a:r>
              <a:rPr lang="en-US"/>
              <a:t>Click icon to add picture</a:t>
            </a:r>
            <a:endParaRPr lang="en-GB"/>
          </a:p>
        </p:txBody>
      </p:sp>
      <p:sp>
        <p:nvSpPr>
          <p:cNvPr id="31" name="Text Placeholder 17">
            <a:extLst>
              <a:ext uri="{FF2B5EF4-FFF2-40B4-BE49-F238E27FC236}">
                <a16:creationId xmlns:a16="http://schemas.microsoft.com/office/drawing/2014/main" id="{AFE4E092-B0F3-402B-9C53-055B7286B5B0}"/>
              </a:ext>
            </a:extLst>
          </p:cNvPr>
          <p:cNvSpPr>
            <a:spLocks noGrp="1"/>
          </p:cNvSpPr>
          <p:nvPr>
            <p:ph type="body" sz="quarter" idx="33"/>
          </p:nvPr>
        </p:nvSpPr>
        <p:spPr>
          <a:xfrm>
            <a:off x="1359000" y="5714188"/>
            <a:ext cx="1650600" cy="252000"/>
          </a:xfrm>
          <a:prstGeom prst="rect">
            <a:avLst/>
          </a:prstGeom>
        </p:spPr>
        <p:txBody>
          <a:bodyPr anchor="ctr"/>
          <a:lstStyle>
            <a:lvl1pPr algn="ctr">
              <a:defRPr/>
            </a:lvl1pPr>
          </a:lstStyle>
          <a:p>
            <a:pPr lvl="0"/>
            <a:r>
              <a:rPr lang="en-US"/>
              <a:t>Click to edit Master text styles</a:t>
            </a:r>
          </a:p>
        </p:txBody>
      </p:sp>
      <p:sp>
        <p:nvSpPr>
          <p:cNvPr id="32" name="Text Placeholder 17">
            <a:extLst>
              <a:ext uri="{FF2B5EF4-FFF2-40B4-BE49-F238E27FC236}">
                <a16:creationId xmlns:a16="http://schemas.microsoft.com/office/drawing/2014/main" id="{D0EEFE8D-FB7E-4184-B179-6802E6985B26}"/>
              </a:ext>
            </a:extLst>
          </p:cNvPr>
          <p:cNvSpPr>
            <a:spLocks noGrp="1"/>
          </p:cNvSpPr>
          <p:nvPr>
            <p:ph type="body" sz="quarter" idx="34"/>
          </p:nvPr>
        </p:nvSpPr>
        <p:spPr>
          <a:xfrm>
            <a:off x="3314700" y="5714188"/>
            <a:ext cx="1650600" cy="252000"/>
          </a:xfrm>
          <a:prstGeom prst="rect">
            <a:avLst/>
          </a:prstGeom>
        </p:spPr>
        <p:txBody>
          <a:bodyPr anchor="ctr"/>
          <a:lstStyle>
            <a:lvl1pPr algn="ctr">
              <a:defRPr/>
            </a:lvl1pPr>
          </a:lstStyle>
          <a:p>
            <a:pPr lvl="0"/>
            <a:r>
              <a:rPr lang="en-US"/>
              <a:t>Click to edit Master text styles</a:t>
            </a:r>
          </a:p>
        </p:txBody>
      </p:sp>
      <p:sp>
        <p:nvSpPr>
          <p:cNvPr id="33" name="Text Placeholder 17">
            <a:extLst>
              <a:ext uri="{FF2B5EF4-FFF2-40B4-BE49-F238E27FC236}">
                <a16:creationId xmlns:a16="http://schemas.microsoft.com/office/drawing/2014/main" id="{13E886F9-8EBE-418C-A9C2-637AD0660219}"/>
              </a:ext>
            </a:extLst>
          </p:cNvPr>
          <p:cNvSpPr>
            <a:spLocks noGrp="1"/>
          </p:cNvSpPr>
          <p:nvPr>
            <p:ph type="body" sz="quarter" idx="35"/>
          </p:nvPr>
        </p:nvSpPr>
        <p:spPr>
          <a:xfrm>
            <a:off x="5270400" y="5714188"/>
            <a:ext cx="1650600" cy="252000"/>
          </a:xfrm>
          <a:prstGeom prst="rect">
            <a:avLst/>
          </a:prstGeom>
        </p:spPr>
        <p:txBody>
          <a:bodyPr anchor="ctr"/>
          <a:lstStyle>
            <a:lvl1pPr algn="ctr">
              <a:defRPr/>
            </a:lvl1pPr>
          </a:lstStyle>
          <a:p>
            <a:pPr lvl="0"/>
            <a:r>
              <a:rPr lang="en-US"/>
              <a:t>Click to edit Master text styles</a:t>
            </a:r>
          </a:p>
        </p:txBody>
      </p:sp>
      <p:sp>
        <p:nvSpPr>
          <p:cNvPr id="34" name="Picture Placeholder 6">
            <a:extLst>
              <a:ext uri="{FF2B5EF4-FFF2-40B4-BE49-F238E27FC236}">
                <a16:creationId xmlns:a16="http://schemas.microsoft.com/office/drawing/2014/main" id="{4E3663E3-789A-40E1-BABF-D31E612525FE}"/>
              </a:ext>
            </a:extLst>
          </p:cNvPr>
          <p:cNvSpPr>
            <a:spLocks noGrp="1" noChangeAspect="1"/>
          </p:cNvSpPr>
          <p:nvPr>
            <p:ph type="pic" sz="quarter" idx="36"/>
          </p:nvPr>
        </p:nvSpPr>
        <p:spPr>
          <a:xfrm>
            <a:off x="7226100" y="4053600"/>
            <a:ext cx="1650600" cy="1650600"/>
          </a:xfrm>
          <a:prstGeom prst="rect">
            <a:avLst/>
          </a:prstGeom>
          <a:solidFill>
            <a:schemeClr val="bg1">
              <a:lumMod val="85000"/>
            </a:schemeClr>
          </a:solidFill>
        </p:spPr>
        <p:txBody>
          <a:bodyPr/>
          <a:lstStyle/>
          <a:p>
            <a:r>
              <a:rPr lang="en-US"/>
              <a:t>Click icon to add picture</a:t>
            </a:r>
            <a:endParaRPr lang="en-GB"/>
          </a:p>
        </p:txBody>
      </p:sp>
      <p:sp>
        <p:nvSpPr>
          <p:cNvPr id="35" name="Picture Placeholder 6">
            <a:extLst>
              <a:ext uri="{FF2B5EF4-FFF2-40B4-BE49-F238E27FC236}">
                <a16:creationId xmlns:a16="http://schemas.microsoft.com/office/drawing/2014/main" id="{36EF7152-E16E-465A-A125-AF45D3A0E37A}"/>
              </a:ext>
            </a:extLst>
          </p:cNvPr>
          <p:cNvSpPr>
            <a:spLocks noGrp="1" noChangeAspect="1"/>
          </p:cNvSpPr>
          <p:nvPr>
            <p:ph type="pic" sz="quarter" idx="37"/>
          </p:nvPr>
        </p:nvSpPr>
        <p:spPr>
          <a:xfrm>
            <a:off x="9181800" y="4053600"/>
            <a:ext cx="1650600" cy="1650600"/>
          </a:xfrm>
          <a:prstGeom prst="rect">
            <a:avLst/>
          </a:prstGeom>
          <a:solidFill>
            <a:schemeClr val="bg1">
              <a:lumMod val="85000"/>
            </a:schemeClr>
          </a:solidFill>
        </p:spPr>
        <p:txBody>
          <a:bodyPr/>
          <a:lstStyle/>
          <a:p>
            <a:r>
              <a:rPr lang="en-US"/>
              <a:t>Click icon to add picture</a:t>
            </a:r>
            <a:endParaRPr lang="en-GB"/>
          </a:p>
        </p:txBody>
      </p:sp>
      <p:sp>
        <p:nvSpPr>
          <p:cNvPr id="36" name="Text Placeholder 17">
            <a:extLst>
              <a:ext uri="{FF2B5EF4-FFF2-40B4-BE49-F238E27FC236}">
                <a16:creationId xmlns:a16="http://schemas.microsoft.com/office/drawing/2014/main" id="{A01E7611-82DD-4924-934D-F8701B5CD98A}"/>
              </a:ext>
            </a:extLst>
          </p:cNvPr>
          <p:cNvSpPr>
            <a:spLocks noGrp="1"/>
          </p:cNvSpPr>
          <p:nvPr>
            <p:ph type="body" sz="quarter" idx="38"/>
          </p:nvPr>
        </p:nvSpPr>
        <p:spPr>
          <a:xfrm>
            <a:off x="7226100" y="5714188"/>
            <a:ext cx="1650600" cy="252000"/>
          </a:xfrm>
          <a:prstGeom prst="rect">
            <a:avLst/>
          </a:prstGeom>
        </p:spPr>
        <p:txBody>
          <a:bodyPr anchor="ctr"/>
          <a:lstStyle>
            <a:lvl1pPr algn="ctr">
              <a:defRPr/>
            </a:lvl1pPr>
          </a:lstStyle>
          <a:p>
            <a:pPr lvl="0"/>
            <a:r>
              <a:rPr lang="en-US"/>
              <a:t>Click to edit Master text styles</a:t>
            </a:r>
          </a:p>
        </p:txBody>
      </p:sp>
      <p:sp>
        <p:nvSpPr>
          <p:cNvPr id="37" name="Text Placeholder 17">
            <a:extLst>
              <a:ext uri="{FF2B5EF4-FFF2-40B4-BE49-F238E27FC236}">
                <a16:creationId xmlns:a16="http://schemas.microsoft.com/office/drawing/2014/main" id="{5E1CA1F3-9B65-483E-B0E7-D4BB7ACD4FCD}"/>
              </a:ext>
            </a:extLst>
          </p:cNvPr>
          <p:cNvSpPr>
            <a:spLocks noGrp="1"/>
          </p:cNvSpPr>
          <p:nvPr>
            <p:ph type="body" sz="quarter" idx="39"/>
          </p:nvPr>
        </p:nvSpPr>
        <p:spPr>
          <a:xfrm>
            <a:off x="9181800" y="5714188"/>
            <a:ext cx="1650600" cy="252000"/>
          </a:xfrm>
          <a:prstGeom prst="rect">
            <a:avLst/>
          </a:prstGeom>
        </p:spPr>
        <p:txBody>
          <a:bodyPr anchor="ctr"/>
          <a:lstStyle>
            <a:lvl1pPr algn="ctr">
              <a:defRPr/>
            </a:lvl1pPr>
          </a:lstStyle>
          <a:p>
            <a:pPr lvl="0"/>
            <a:r>
              <a:rPr lang="en-US"/>
              <a:t>Click to edit Master text styles</a:t>
            </a:r>
          </a:p>
        </p:txBody>
      </p:sp>
    </p:spTree>
    <p:extLst>
      <p:ext uri="{BB962C8B-B14F-4D97-AF65-F5344CB8AC3E}">
        <p14:creationId xmlns:p14="http://schemas.microsoft.com/office/powerpoint/2010/main" val="114687845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Callout/Quot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AEE9-0A7F-4479-B507-8B8082AFB159}"/>
              </a:ext>
            </a:extLst>
          </p:cNvPr>
          <p:cNvSpPr>
            <a:spLocks noGrp="1"/>
          </p:cNvSpPr>
          <p:nvPr>
            <p:ph type="title"/>
          </p:nvPr>
        </p:nvSpPr>
        <p:spPr>
          <a:xfrm>
            <a:off x="377825" y="1227932"/>
            <a:ext cx="9445752" cy="4265503"/>
          </a:xfrm>
        </p:spPr>
        <p:txBody>
          <a:bodyPr anchor="t"/>
          <a:lstStyle>
            <a:lvl1pPr>
              <a:defRPr sz="3600">
                <a:solidFill>
                  <a:schemeClr val="bg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5D2A2D68-35A0-4566-A489-A0DCE0C90D34}"/>
              </a:ext>
            </a:extLst>
          </p:cNvPr>
          <p:cNvSpPr>
            <a:spLocks noGrp="1"/>
          </p:cNvSpPr>
          <p:nvPr>
            <p:ph type="dt" sz="half" idx="10"/>
          </p:nvPr>
        </p:nvSpPr>
        <p:spPr/>
        <p:txBody>
          <a:bodyPr/>
          <a:lstStyle/>
          <a:p>
            <a:fld id="{E29BBDF1-54A0-7848-BE17-E8C09DD7D4B5}" type="datetime4">
              <a:rPr lang="en-US" smtClean="0"/>
              <a:t>August 12, 2025</a:t>
            </a:fld>
            <a:endParaRPr lang="en-GB"/>
          </a:p>
        </p:txBody>
      </p:sp>
      <p:sp>
        <p:nvSpPr>
          <p:cNvPr id="4" name="Footer Placeholder 3">
            <a:extLst>
              <a:ext uri="{FF2B5EF4-FFF2-40B4-BE49-F238E27FC236}">
                <a16:creationId xmlns:a16="http://schemas.microsoft.com/office/drawing/2014/main" id="{6FE03DFB-39D8-48D7-A3E4-B542813DF43D}"/>
              </a:ext>
            </a:extLst>
          </p:cNvPr>
          <p:cNvSpPr>
            <a:spLocks noGrp="1"/>
          </p:cNvSpPr>
          <p:nvPr>
            <p:ph type="ftr" sz="quarter" idx="11"/>
          </p:nvPr>
        </p:nvSpPr>
        <p:spPr/>
        <p:txBody>
          <a:bodyPr/>
          <a:lstStyle>
            <a:lvl1pPr>
              <a:defRPr>
                <a:solidFill>
                  <a:srgbClr val="9EA7B3"/>
                </a:solidFill>
              </a:defRPr>
            </a:lvl1pPr>
          </a:lstStyle>
          <a:p>
            <a:endParaRPr lang="en-GB"/>
          </a:p>
        </p:txBody>
      </p:sp>
      <p:sp>
        <p:nvSpPr>
          <p:cNvPr id="5" name="Slide Number Placeholder 4">
            <a:extLst>
              <a:ext uri="{FF2B5EF4-FFF2-40B4-BE49-F238E27FC236}">
                <a16:creationId xmlns:a16="http://schemas.microsoft.com/office/drawing/2014/main" id="{DB422642-328A-4E13-BB21-565845D77077}"/>
              </a:ext>
            </a:extLst>
          </p:cNvPr>
          <p:cNvSpPr>
            <a:spLocks noGrp="1"/>
          </p:cNvSpPr>
          <p:nvPr>
            <p:ph type="sldNum" sz="quarter" idx="12"/>
          </p:nvPr>
        </p:nvSpPr>
        <p:spPr/>
        <p:txBody>
          <a:bodyPr/>
          <a:lstStyle/>
          <a:p>
            <a:fld id="{29CC380D-5F44-41E8-971E-CDD19ED6F8E3}" type="slidenum">
              <a:rPr lang="en-GB" smtClean="0"/>
              <a:pPr/>
              <a:t>‹#›</a:t>
            </a:fld>
            <a:endParaRPr lang="en-GB"/>
          </a:p>
        </p:txBody>
      </p:sp>
      <p:pic>
        <p:nvPicPr>
          <p:cNvPr id="7" name="Picture 6">
            <a:extLst>
              <a:ext uri="{FF2B5EF4-FFF2-40B4-BE49-F238E27FC236}">
                <a16:creationId xmlns:a16="http://schemas.microsoft.com/office/drawing/2014/main" id="{6DA870A3-5AD8-68AC-9022-3286A6C066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271946290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arge Image Right with Three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EDFEDFE-19F1-3467-E84F-2A3AEFCAD5DD}"/>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A54F358A-FAC6-D09A-038E-341A4907BF0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34764F4-04A5-1893-8DF4-0E04DBD8E0F8}"/>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8" name="TextBox 7">
            <a:extLst>
              <a:ext uri="{FF2B5EF4-FFF2-40B4-BE49-F238E27FC236}">
                <a16:creationId xmlns:a16="http://schemas.microsoft.com/office/drawing/2014/main" id="{1E5A738D-690B-1C8E-FA9D-04F21AF12EA9}"/>
              </a:ext>
            </a:extLst>
          </p:cNvPr>
          <p:cNvSpPr txBox="1"/>
          <p:nvPr userDrawn="1"/>
        </p:nvSpPr>
        <p:spPr>
          <a:xfrm>
            <a:off x="-372533" y="1843659"/>
            <a:ext cx="0" cy="0"/>
          </a:xfrm>
          <a:prstGeom prst="rect">
            <a:avLst/>
          </a:prstGeom>
          <a:noFill/>
        </p:spPr>
        <p:txBody>
          <a:bodyPr wrap="none" lIns="0" tIns="0" rIns="0" bIns="0" rtlCol="0">
            <a:noAutofit/>
          </a:bodyPr>
          <a:lstStyle/>
          <a:p>
            <a:pPr algn="l"/>
            <a:endParaRPr lang="en-US" sz="1200"/>
          </a:p>
        </p:txBody>
      </p:sp>
      <p:sp>
        <p:nvSpPr>
          <p:cNvPr id="11" name="TextBox 10">
            <a:extLst>
              <a:ext uri="{FF2B5EF4-FFF2-40B4-BE49-F238E27FC236}">
                <a16:creationId xmlns:a16="http://schemas.microsoft.com/office/drawing/2014/main" id="{FC7CF672-33BE-D995-FCD8-6CE95F07CDCC}"/>
              </a:ext>
            </a:extLst>
          </p:cNvPr>
          <p:cNvSpPr txBox="1"/>
          <p:nvPr userDrawn="1"/>
        </p:nvSpPr>
        <p:spPr>
          <a:xfrm>
            <a:off x="-578498" y="2108718"/>
            <a:ext cx="0" cy="0"/>
          </a:xfrm>
          <a:prstGeom prst="rect">
            <a:avLst/>
          </a:prstGeom>
          <a:noFill/>
        </p:spPr>
        <p:txBody>
          <a:bodyPr wrap="none" lIns="0" tIns="0" rIns="0" bIns="0" rtlCol="0">
            <a:noAutofit/>
          </a:bodyPr>
          <a:lstStyle/>
          <a:p>
            <a:pPr algn="l"/>
            <a:endParaRPr lang="en-US" sz="1200"/>
          </a:p>
        </p:txBody>
      </p:sp>
      <p:sp>
        <p:nvSpPr>
          <p:cNvPr id="13" name="Text Placeholder 12">
            <a:extLst>
              <a:ext uri="{FF2B5EF4-FFF2-40B4-BE49-F238E27FC236}">
                <a16:creationId xmlns:a16="http://schemas.microsoft.com/office/drawing/2014/main" id="{A1E6DCD3-6AF2-1E83-EE51-EE94FB470EF3}"/>
              </a:ext>
            </a:extLst>
          </p:cNvPr>
          <p:cNvSpPr>
            <a:spLocks noGrp="1"/>
          </p:cNvSpPr>
          <p:nvPr>
            <p:ph type="body" sz="quarter" idx="15" hasCustomPrompt="1"/>
          </p:nvPr>
        </p:nvSpPr>
        <p:spPr>
          <a:xfrm>
            <a:off x="377825" y="4902542"/>
            <a:ext cx="3600450" cy="1405659"/>
          </a:xfrm>
        </p:spPr>
        <p:txBody>
          <a:bodyPr/>
          <a:lstStyle>
            <a:lvl1pPr>
              <a:defRPr sz="1800">
                <a:solidFill>
                  <a:srgbClr val="00857C"/>
                </a:solidFill>
              </a:defRPr>
            </a:lvl1pPr>
          </a:lstStyle>
          <a:p>
            <a:pPr lvl="0"/>
            <a:r>
              <a:rPr lang="en-US"/>
              <a:t>Click to add text</a:t>
            </a:r>
          </a:p>
        </p:txBody>
      </p:sp>
      <p:sp>
        <p:nvSpPr>
          <p:cNvPr id="14" name="Text Placeholder 12">
            <a:extLst>
              <a:ext uri="{FF2B5EF4-FFF2-40B4-BE49-F238E27FC236}">
                <a16:creationId xmlns:a16="http://schemas.microsoft.com/office/drawing/2014/main" id="{FB109727-4384-029F-E03D-D181B048D3B0}"/>
              </a:ext>
            </a:extLst>
          </p:cNvPr>
          <p:cNvSpPr>
            <a:spLocks noGrp="1"/>
          </p:cNvSpPr>
          <p:nvPr>
            <p:ph type="body" sz="quarter" idx="16" hasCustomPrompt="1"/>
          </p:nvPr>
        </p:nvSpPr>
        <p:spPr>
          <a:xfrm>
            <a:off x="4295775" y="4918010"/>
            <a:ext cx="3600450" cy="1405659"/>
          </a:xfrm>
        </p:spPr>
        <p:txBody>
          <a:bodyPr/>
          <a:lstStyle>
            <a:lvl1pPr>
              <a:defRPr sz="1800">
                <a:solidFill>
                  <a:srgbClr val="0C2340"/>
                </a:solidFill>
              </a:defRPr>
            </a:lvl1pPr>
          </a:lstStyle>
          <a:p>
            <a:pPr lvl="0"/>
            <a:r>
              <a:rPr lang="en-US"/>
              <a:t>Click to add text</a:t>
            </a:r>
          </a:p>
        </p:txBody>
      </p:sp>
      <p:sp>
        <p:nvSpPr>
          <p:cNvPr id="15" name="Text Placeholder 12">
            <a:extLst>
              <a:ext uri="{FF2B5EF4-FFF2-40B4-BE49-F238E27FC236}">
                <a16:creationId xmlns:a16="http://schemas.microsoft.com/office/drawing/2014/main" id="{FFB1AED6-8228-6EAB-8C1E-BAF18A4F4D67}"/>
              </a:ext>
            </a:extLst>
          </p:cNvPr>
          <p:cNvSpPr>
            <a:spLocks noGrp="1"/>
          </p:cNvSpPr>
          <p:nvPr>
            <p:ph type="body" sz="quarter" idx="17" hasCustomPrompt="1"/>
          </p:nvPr>
        </p:nvSpPr>
        <p:spPr>
          <a:xfrm>
            <a:off x="8213725" y="4906000"/>
            <a:ext cx="3600450" cy="1405659"/>
          </a:xfrm>
        </p:spPr>
        <p:txBody>
          <a:bodyPr/>
          <a:lstStyle>
            <a:lvl1pPr>
              <a:defRPr sz="1800">
                <a:solidFill>
                  <a:srgbClr val="0C2340"/>
                </a:solidFill>
              </a:defRPr>
            </a:lvl1pPr>
          </a:lstStyle>
          <a:p>
            <a:pPr lvl="0"/>
            <a:r>
              <a:rPr lang="en-US"/>
              <a:t>Click to add text</a:t>
            </a:r>
          </a:p>
        </p:txBody>
      </p:sp>
      <p:sp>
        <p:nvSpPr>
          <p:cNvPr id="7" name="Picture Placeholder 9">
            <a:extLst>
              <a:ext uri="{FF2B5EF4-FFF2-40B4-BE49-F238E27FC236}">
                <a16:creationId xmlns:a16="http://schemas.microsoft.com/office/drawing/2014/main" id="{21B4D635-ED91-D6E3-D6B7-C47A0231794B}"/>
              </a:ext>
            </a:extLst>
          </p:cNvPr>
          <p:cNvSpPr>
            <a:spLocks noGrp="1"/>
          </p:cNvSpPr>
          <p:nvPr>
            <p:ph type="pic" sz="quarter" idx="18"/>
          </p:nvPr>
        </p:nvSpPr>
        <p:spPr>
          <a:xfrm>
            <a:off x="377824" y="0"/>
            <a:ext cx="11814175" cy="4597200"/>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284109385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arge Image with Two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F6AD61-E031-742B-459F-7505DA2BEC26}"/>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EE3B8161-E1B5-1017-8993-6EAED635441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EC2A29-C6D2-2E60-C804-56367EE370FF}"/>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8" name="TextBox 7">
            <a:extLst>
              <a:ext uri="{FF2B5EF4-FFF2-40B4-BE49-F238E27FC236}">
                <a16:creationId xmlns:a16="http://schemas.microsoft.com/office/drawing/2014/main" id="{FEDFB676-2DAB-8320-974C-66CE5E4936A9}"/>
              </a:ext>
            </a:extLst>
          </p:cNvPr>
          <p:cNvSpPr txBox="1"/>
          <p:nvPr userDrawn="1"/>
        </p:nvSpPr>
        <p:spPr>
          <a:xfrm>
            <a:off x="-372533" y="1843659"/>
            <a:ext cx="0" cy="0"/>
          </a:xfrm>
          <a:prstGeom prst="rect">
            <a:avLst/>
          </a:prstGeom>
          <a:noFill/>
        </p:spPr>
        <p:txBody>
          <a:bodyPr wrap="none" lIns="0" tIns="0" rIns="0" bIns="0" rtlCol="0">
            <a:noAutofit/>
          </a:bodyPr>
          <a:lstStyle/>
          <a:p>
            <a:pPr algn="l"/>
            <a:endParaRPr lang="en-US" sz="1200"/>
          </a:p>
        </p:txBody>
      </p:sp>
      <p:sp>
        <p:nvSpPr>
          <p:cNvPr id="11" name="Text Placeholder 10">
            <a:extLst>
              <a:ext uri="{FF2B5EF4-FFF2-40B4-BE49-F238E27FC236}">
                <a16:creationId xmlns:a16="http://schemas.microsoft.com/office/drawing/2014/main" id="{39AEFFC9-8E30-EE69-319A-76FB8C3B8B2A}"/>
              </a:ext>
            </a:extLst>
          </p:cNvPr>
          <p:cNvSpPr>
            <a:spLocks noGrp="1"/>
          </p:cNvSpPr>
          <p:nvPr>
            <p:ph type="body" sz="quarter" idx="15" hasCustomPrompt="1"/>
          </p:nvPr>
        </p:nvSpPr>
        <p:spPr>
          <a:xfrm>
            <a:off x="378186" y="4904668"/>
            <a:ext cx="4665663" cy="1380383"/>
          </a:xfrm>
        </p:spPr>
        <p:txBody>
          <a:bodyPr/>
          <a:lstStyle>
            <a:lvl1pPr>
              <a:defRPr sz="1800"/>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15DD08DF-D6C9-2EED-3B76-BA8A98ACAB4E}"/>
              </a:ext>
            </a:extLst>
          </p:cNvPr>
          <p:cNvSpPr>
            <a:spLocks noGrp="1"/>
          </p:cNvSpPr>
          <p:nvPr>
            <p:ph type="body" sz="quarter" idx="16" hasCustomPrompt="1"/>
          </p:nvPr>
        </p:nvSpPr>
        <p:spPr>
          <a:xfrm>
            <a:off x="6096000" y="4904668"/>
            <a:ext cx="4665663" cy="1380383"/>
          </a:xfrm>
        </p:spPr>
        <p:txBody>
          <a:bodyPr/>
          <a:lstStyle>
            <a:lvl1pPr>
              <a:defRPr sz="1800"/>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icture Placeholder 9">
            <a:extLst>
              <a:ext uri="{FF2B5EF4-FFF2-40B4-BE49-F238E27FC236}">
                <a16:creationId xmlns:a16="http://schemas.microsoft.com/office/drawing/2014/main" id="{A0205050-A9B6-D648-B944-3A054E72C327}"/>
              </a:ext>
            </a:extLst>
          </p:cNvPr>
          <p:cNvSpPr>
            <a:spLocks noGrp="1"/>
          </p:cNvSpPr>
          <p:nvPr>
            <p:ph type="pic" sz="quarter" idx="17"/>
          </p:nvPr>
        </p:nvSpPr>
        <p:spPr>
          <a:xfrm>
            <a:off x="0" y="0"/>
            <a:ext cx="12191999" cy="4597200"/>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386948312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arge Image Left with 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7825" y="5004001"/>
            <a:ext cx="3600000" cy="1377750"/>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fld id="{568BCA7A-028F-D641-A757-F504556EABEE}" type="datetime4">
              <a:rPr lang="en-US" smtClean="0"/>
              <a:t>August 12, 2025</a:t>
            </a:fld>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4296000" y="5004000"/>
            <a:ext cx="3600000" cy="1377750"/>
          </a:xfrm>
          <a:prstGeom prst="rect">
            <a:avLst/>
          </a:prstGeom>
        </p:spPr>
        <p:txBody>
          <a:bodyPr vert="horz" lIns="0" tIns="0" rIns="0" bIns="0" rtlCol="0" anchor="t">
            <a:noAutofit/>
          </a:bodyPr>
          <a:lstStyle>
            <a:lvl1pPr>
              <a:defRPr lang="en-US" dirty="0"/>
            </a:lvl1pPr>
            <a:lvl2pPr>
              <a:defRPr lang="en-US" dirty="0"/>
            </a:lvl2pPr>
            <a:lvl3pPr>
              <a:defRPr lang="en-US" dirty="0"/>
            </a:lvl3pPr>
            <a:lvl4pPr>
              <a:defRPr lang="en-US" dirty="0"/>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7" name="Content Placeholder 2">
            <a:extLst>
              <a:ext uri="{FF2B5EF4-FFF2-40B4-BE49-F238E27FC236}">
                <a16:creationId xmlns:a16="http://schemas.microsoft.com/office/drawing/2014/main" id="{3ED3EE21-B105-4761-ACD1-C5BEE2805BD9}"/>
              </a:ext>
            </a:extLst>
          </p:cNvPr>
          <p:cNvSpPr>
            <a:spLocks noGrp="1"/>
          </p:cNvSpPr>
          <p:nvPr>
            <p:ph sz="half" idx="13"/>
          </p:nvPr>
        </p:nvSpPr>
        <p:spPr>
          <a:xfrm>
            <a:off x="8214175" y="5004000"/>
            <a:ext cx="3600000" cy="1377750"/>
          </a:xfrm>
          <a:prstGeom prst="rect">
            <a:avLst/>
          </a:prstGeom>
        </p:spPr>
        <p:txBody>
          <a:bodyPr vert="horz" lIns="0" tIns="0" rIns="0" bIns="0" rtlCol="0" anchor="t">
            <a:noAutofit/>
          </a:bodyPr>
          <a:lstStyle>
            <a:lvl1pPr>
              <a:defRPr lang="en-US"/>
            </a:lvl1pPr>
            <a:lvl2pPr>
              <a:defRPr lang="en-US"/>
            </a:lvl2pPr>
            <a:lvl3pPr>
              <a:defRPr lang="en-US"/>
            </a:lvl3pPr>
            <a:lvl4pPr>
              <a:defRPr lang="en-US"/>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0" y="0"/>
            <a:ext cx="11814175" cy="4597200"/>
          </a:xfrm>
          <a:prstGeom prst="rect">
            <a:avLst/>
          </a:prstGeo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123284527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Large Image Left with Content ">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385419" y="0"/>
            <a:ext cx="7200000" cy="6381750"/>
          </a:xfrm>
          <a:prstGeom prst="rect">
            <a:avLst/>
          </a:prstGeo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8217754" y="1387799"/>
            <a:ext cx="3596421" cy="1220400"/>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fld id="{6957F6FC-9C5A-8E4F-8F5D-F636A8B9F004}" type="datetime4">
              <a:rPr lang="en-US" smtClean="0"/>
              <a:t>August 12, 2025</a:t>
            </a:fld>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8217754" y="2778919"/>
            <a:ext cx="3600000" cy="3602831"/>
          </a:xfrm>
          <a:prstGeom prst="rect">
            <a:avLst/>
          </a:prstGeom>
        </p:spPr>
        <p:txBody>
          <a:bodyPr vert="horz" lIns="0" tIns="0" rIns="0" bIns="0" rtlCol="0" anchor="t">
            <a:noAutofit/>
          </a:bodyPr>
          <a:lstStyle>
            <a:lvl1pPr>
              <a:defRPr lang="en-US"/>
            </a:lvl1pPr>
            <a:lvl2pPr>
              <a:defRPr lang="en-US"/>
            </a:lvl2pPr>
            <a:lvl3pPr>
              <a:defRPr lang="en-US"/>
            </a:lvl3pPr>
            <a:lvl4pPr>
              <a:defRPr lang="en-US"/>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pic>
        <p:nvPicPr>
          <p:cNvPr id="9" name="Picture 8">
            <a:extLst>
              <a:ext uri="{FF2B5EF4-FFF2-40B4-BE49-F238E27FC236}">
                <a16:creationId xmlns:a16="http://schemas.microsoft.com/office/drawing/2014/main" id="{AD2B38F4-7B42-4D66-A2EF-044C0F1B41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9302596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Lar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684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66175" y="1925637"/>
            <a:ext cx="424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1584744" y="6480175"/>
            <a:ext cx="229431" cy="216000"/>
          </a:xfrm>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39843464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Large Image Right with Conten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4617754" y="0"/>
            <a:ext cx="7200000" cy="6381750"/>
          </a:xfrm>
          <a:prstGeom prst="rect">
            <a:avLst/>
          </a:prstGeo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8000" y="1387800"/>
            <a:ext cx="3596421" cy="1221757"/>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fld id="{77A519C7-09B2-174C-A471-73F88209E3BE}" type="datetime4">
              <a:rPr lang="en-US" smtClean="0"/>
              <a:t>August 12, 2025</a:t>
            </a:fld>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378000" y="2778919"/>
            <a:ext cx="3600000" cy="3602831"/>
          </a:xfrm>
          <a:prstGeom prst="rect">
            <a:avLst/>
          </a:prstGeom>
        </p:spPr>
        <p:txBody>
          <a:bodyPr vert="horz" lIns="0" tIns="0" rIns="0" bIns="0" rtlCol="0" anchor="t">
            <a:noAutofit/>
          </a:bodyPr>
          <a:lstStyle>
            <a:lvl1pPr>
              <a:defRPr lang="en-US"/>
            </a:lvl1pPr>
            <a:lvl2pPr>
              <a:defRPr lang="en-US"/>
            </a:lvl2pPr>
            <a:lvl3pPr>
              <a:defRPr lang="en-US"/>
            </a:lvl3pPr>
            <a:lvl4pPr>
              <a:defRPr lang="en-US"/>
            </a:lvl4pPr>
            <a:lvl5pPr>
              <a:defRPr lang="en-US" dirty="0"/>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pic>
        <p:nvPicPr>
          <p:cNvPr id="9" name="Picture 8">
            <a:extLst>
              <a:ext uri="{FF2B5EF4-FFF2-40B4-BE49-F238E27FC236}">
                <a16:creationId xmlns:a16="http://schemas.microsoft.com/office/drawing/2014/main" id="{82F43FFA-B0C9-989E-0129-71FF0910B2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3070119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arge Image Left with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5D0B2-0D79-A5AB-957C-64F71E4853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9505C9-6D1D-BED4-7A7E-D7847FDC8E2C}"/>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585F08C5-B0D1-6AC0-248B-846715FC1F8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82E6E73-EEB6-AC2C-C1FA-1124EDFE01A6}"/>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TextBox 6">
            <a:extLst>
              <a:ext uri="{FF2B5EF4-FFF2-40B4-BE49-F238E27FC236}">
                <a16:creationId xmlns:a16="http://schemas.microsoft.com/office/drawing/2014/main" id="{334EB545-5A2F-45A4-B1A3-2B11DC5EFE93}"/>
              </a:ext>
            </a:extLst>
          </p:cNvPr>
          <p:cNvSpPr txBox="1"/>
          <p:nvPr userDrawn="1"/>
        </p:nvSpPr>
        <p:spPr>
          <a:xfrm>
            <a:off x="-372533" y="1843659"/>
            <a:ext cx="0" cy="0"/>
          </a:xfrm>
          <a:prstGeom prst="rect">
            <a:avLst/>
          </a:prstGeom>
          <a:noFill/>
        </p:spPr>
        <p:txBody>
          <a:bodyPr wrap="none" lIns="0" tIns="0" rIns="0" bIns="0" rtlCol="0">
            <a:noAutofit/>
          </a:bodyPr>
          <a:lstStyle/>
          <a:p>
            <a:pPr algn="l"/>
            <a:endParaRPr lang="en-US" sz="1200"/>
          </a:p>
        </p:txBody>
      </p:sp>
      <p:sp>
        <p:nvSpPr>
          <p:cNvPr id="9" name="TextBox 8">
            <a:extLst>
              <a:ext uri="{FF2B5EF4-FFF2-40B4-BE49-F238E27FC236}">
                <a16:creationId xmlns:a16="http://schemas.microsoft.com/office/drawing/2014/main" id="{2BBD4A0C-62EF-B456-A84F-6F654A341CBA}"/>
              </a:ext>
            </a:extLst>
          </p:cNvPr>
          <p:cNvSpPr txBox="1"/>
          <p:nvPr userDrawn="1"/>
        </p:nvSpPr>
        <p:spPr>
          <a:xfrm>
            <a:off x="-578498" y="2108718"/>
            <a:ext cx="0" cy="0"/>
          </a:xfrm>
          <a:prstGeom prst="rect">
            <a:avLst/>
          </a:prstGeom>
          <a:noFill/>
        </p:spPr>
        <p:txBody>
          <a:bodyPr wrap="none" lIns="0" tIns="0" rIns="0" bIns="0" rtlCol="0">
            <a:noAutofit/>
          </a:bodyPr>
          <a:lstStyle/>
          <a:p>
            <a:pPr algn="l"/>
            <a:endParaRPr lang="en-US" sz="1200"/>
          </a:p>
        </p:txBody>
      </p:sp>
      <p:sp>
        <p:nvSpPr>
          <p:cNvPr id="11" name="TextBox 10">
            <a:extLst>
              <a:ext uri="{FF2B5EF4-FFF2-40B4-BE49-F238E27FC236}">
                <a16:creationId xmlns:a16="http://schemas.microsoft.com/office/drawing/2014/main" id="{F8D8CB48-46BE-80D4-8ED2-98486B55709D}"/>
              </a:ext>
            </a:extLst>
          </p:cNvPr>
          <p:cNvSpPr txBox="1"/>
          <p:nvPr userDrawn="1"/>
        </p:nvSpPr>
        <p:spPr>
          <a:xfrm>
            <a:off x="-1063690" y="1698171"/>
            <a:ext cx="0" cy="0"/>
          </a:xfrm>
          <a:prstGeom prst="rect">
            <a:avLst/>
          </a:prstGeom>
          <a:noFill/>
        </p:spPr>
        <p:txBody>
          <a:bodyPr wrap="none" lIns="0" tIns="0" rIns="0" bIns="0" rtlCol="0">
            <a:noAutofit/>
          </a:bodyPr>
          <a:lstStyle/>
          <a:p>
            <a:pPr algn="l"/>
            <a:endParaRPr lang="en-US" sz="1200"/>
          </a:p>
        </p:txBody>
      </p:sp>
      <p:sp>
        <p:nvSpPr>
          <p:cNvPr id="13" name="TextBox 12">
            <a:extLst>
              <a:ext uri="{FF2B5EF4-FFF2-40B4-BE49-F238E27FC236}">
                <a16:creationId xmlns:a16="http://schemas.microsoft.com/office/drawing/2014/main" id="{3946812B-1DC7-870F-6E99-17CD2CE6BA0C}"/>
              </a:ext>
            </a:extLst>
          </p:cNvPr>
          <p:cNvSpPr txBox="1"/>
          <p:nvPr/>
        </p:nvSpPr>
        <p:spPr>
          <a:xfrm>
            <a:off x="8808720" y="0"/>
            <a:ext cx="3383280" cy="338554"/>
          </a:xfrm>
          <a:prstGeom prst="rect">
            <a:avLst/>
          </a:prstGeom>
          <a:solidFill>
            <a:srgbClr val="00857C"/>
          </a:solidFill>
        </p:spPr>
        <p:txBody>
          <a:bodyPr wrap="square" lIns="228600" tIns="91440" rIns="228600" bIns="91440">
            <a:spAutoFit/>
          </a:bodyPr>
          <a:lstStyle/>
          <a:p>
            <a:pPr marL="0" marR="0" lvl="0" indent="0" algn="ctr" defTabSz="914400" rtl="0" eaLnBrk="1" fontAlgn="auto" latinLnBrk="0" hangingPunct="1">
              <a:lnSpc>
                <a:spcPct val="100000"/>
              </a:lnSpc>
              <a:spcBef>
                <a:spcPts val="1400"/>
              </a:spcBef>
              <a:spcAft>
                <a:spcPts val="1400"/>
              </a:spcAft>
              <a:buClrTx/>
              <a:buSzTx/>
              <a:buFont typeface="Arial" panose="020B0604020202020204" pitchFamily="34" charset="0"/>
              <a:buNone/>
              <a:tabLst/>
              <a:defRPr/>
            </a:pPr>
            <a:endParaRPr kumimoji="0" lang="en-US" sz="1000" b="1" i="0" u="none" strike="noStrike" kern="1200" cap="none" spc="0" normalizeH="0" baseline="0" noProof="0">
              <a:ln>
                <a:noFill/>
              </a:ln>
              <a:solidFill>
                <a:schemeClr val="bg1"/>
              </a:solidFill>
              <a:effectLst/>
              <a:uLnTx/>
              <a:uFillTx/>
              <a:latin typeface="Invention" panose="020B0503020008020204" pitchFamily="34" charset="0"/>
              <a:ea typeface="+mn-ea"/>
              <a:cs typeface="Arial" panose="020B0604020202020204" pitchFamily="34" charset="0"/>
            </a:endParaRPr>
          </a:p>
        </p:txBody>
      </p:sp>
      <p:sp>
        <p:nvSpPr>
          <p:cNvPr id="16" name="Text Placeholder 15">
            <a:extLst>
              <a:ext uri="{FF2B5EF4-FFF2-40B4-BE49-F238E27FC236}">
                <a16:creationId xmlns:a16="http://schemas.microsoft.com/office/drawing/2014/main" id="{8FA65197-26C1-BA41-A065-ADF5B8424625}"/>
              </a:ext>
            </a:extLst>
          </p:cNvPr>
          <p:cNvSpPr>
            <a:spLocks noGrp="1"/>
          </p:cNvSpPr>
          <p:nvPr>
            <p:ph type="body" sz="quarter" idx="13"/>
          </p:nvPr>
        </p:nvSpPr>
        <p:spPr>
          <a:xfrm>
            <a:off x="8658225" y="1648391"/>
            <a:ext cx="3155950" cy="1361027"/>
          </a:xfrm>
        </p:spPr>
        <p:txBody>
          <a:bodyPr/>
          <a:lstStyle>
            <a:lvl1pPr>
              <a:spcAft>
                <a:spcPts val="400"/>
              </a:spcAft>
              <a:defRPr sz="1800">
                <a:solidFill>
                  <a:srgbClr val="0C2340"/>
                </a:solidFill>
              </a:defRPr>
            </a:lvl1pPr>
            <a:lvl2pPr marL="0" indent="0">
              <a:spcAft>
                <a:spcPts val="400"/>
              </a:spcAft>
              <a:buNone/>
              <a:defRPr>
                <a:solidFill>
                  <a:srgbClr val="0C2340"/>
                </a:solidFill>
              </a:defRPr>
            </a:lvl2pPr>
            <a:lvl3pPr>
              <a:spcAft>
                <a:spcPts val="400"/>
              </a:spcAft>
              <a:defRPr>
                <a:solidFill>
                  <a:srgbClr val="0C2340"/>
                </a:solidFill>
              </a:defRPr>
            </a:lvl3pPr>
            <a:lvl4pPr>
              <a:spcAft>
                <a:spcPts val="400"/>
              </a:spcAft>
              <a:defRPr/>
            </a:lvl4pPr>
            <a:lvl5pPr>
              <a:spcAft>
                <a:spcPts val="400"/>
              </a:spcAft>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p:txBody>
      </p:sp>
      <p:sp>
        <p:nvSpPr>
          <p:cNvPr id="17" name="Text Placeholder 15">
            <a:extLst>
              <a:ext uri="{FF2B5EF4-FFF2-40B4-BE49-F238E27FC236}">
                <a16:creationId xmlns:a16="http://schemas.microsoft.com/office/drawing/2014/main" id="{006E2042-F305-1E4D-8765-3CEE638821A0}"/>
              </a:ext>
            </a:extLst>
          </p:cNvPr>
          <p:cNvSpPr>
            <a:spLocks noGrp="1"/>
          </p:cNvSpPr>
          <p:nvPr>
            <p:ph type="body" sz="quarter" idx="14"/>
          </p:nvPr>
        </p:nvSpPr>
        <p:spPr>
          <a:xfrm>
            <a:off x="8658225" y="3317406"/>
            <a:ext cx="3155950" cy="1361027"/>
          </a:xfrm>
        </p:spPr>
        <p:txBody>
          <a:bodyPr/>
          <a:lstStyle>
            <a:lvl1pPr>
              <a:spcAft>
                <a:spcPts val="400"/>
              </a:spcAft>
              <a:defRPr sz="1800">
                <a:solidFill>
                  <a:srgbClr val="0C2340"/>
                </a:solidFill>
              </a:defRPr>
            </a:lvl1pPr>
            <a:lvl2pPr marL="0" indent="0">
              <a:spcAft>
                <a:spcPts val="400"/>
              </a:spcAft>
              <a:buNone/>
              <a:defRPr>
                <a:solidFill>
                  <a:srgbClr val="0C2340"/>
                </a:solidFill>
              </a:defRPr>
            </a:lvl2pPr>
            <a:lvl3pPr>
              <a:spcAft>
                <a:spcPts val="400"/>
              </a:spcAft>
              <a:defRPr>
                <a:solidFill>
                  <a:srgbClr val="0C2340"/>
                </a:solidFill>
              </a:defRPr>
            </a:lvl3pPr>
            <a:lvl4pPr marL="349250" indent="0">
              <a:spcAft>
                <a:spcPts val="400"/>
              </a:spcAft>
              <a:buNone/>
              <a:defRPr/>
            </a:lvl4pPr>
            <a:lvl5pPr>
              <a:spcAft>
                <a:spcPts val="400"/>
              </a:spcAft>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p:txBody>
      </p:sp>
      <p:sp>
        <p:nvSpPr>
          <p:cNvPr id="18" name="Text Placeholder 15">
            <a:extLst>
              <a:ext uri="{FF2B5EF4-FFF2-40B4-BE49-F238E27FC236}">
                <a16:creationId xmlns:a16="http://schemas.microsoft.com/office/drawing/2014/main" id="{DE34CE73-AE74-77EE-7B1A-E74E559C42A5}"/>
              </a:ext>
            </a:extLst>
          </p:cNvPr>
          <p:cNvSpPr>
            <a:spLocks noGrp="1"/>
          </p:cNvSpPr>
          <p:nvPr>
            <p:ph type="body" sz="quarter" idx="15"/>
          </p:nvPr>
        </p:nvSpPr>
        <p:spPr>
          <a:xfrm>
            <a:off x="8658225" y="4986421"/>
            <a:ext cx="3155950" cy="1361027"/>
          </a:xfrm>
        </p:spPr>
        <p:txBody>
          <a:bodyPr/>
          <a:lstStyle>
            <a:lvl1pPr>
              <a:spcAft>
                <a:spcPts val="400"/>
              </a:spcAft>
              <a:defRPr sz="1800">
                <a:solidFill>
                  <a:srgbClr val="0C2340"/>
                </a:solidFill>
              </a:defRPr>
            </a:lvl1pPr>
            <a:lvl2pPr marL="0" indent="0">
              <a:spcAft>
                <a:spcPts val="400"/>
              </a:spcAft>
              <a:buNone/>
              <a:defRPr>
                <a:solidFill>
                  <a:srgbClr val="0C2340"/>
                </a:solidFill>
              </a:defRPr>
            </a:lvl2pPr>
            <a:lvl3pPr>
              <a:spcAft>
                <a:spcPts val="400"/>
              </a:spcAft>
              <a:defRPr>
                <a:solidFill>
                  <a:srgbClr val="0C2340"/>
                </a:solidFill>
              </a:defRPr>
            </a:lvl3pPr>
            <a:lvl4pPr>
              <a:spcAft>
                <a:spcPts val="400"/>
              </a:spcAft>
              <a:defRPr/>
            </a:lvl4pPr>
            <a:lvl5pPr>
              <a:spcAft>
                <a:spcPts val="400"/>
              </a:spcAft>
              <a:defRPr/>
            </a:lvl5p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p:txBody>
      </p:sp>
      <p:sp>
        <p:nvSpPr>
          <p:cNvPr id="15" name="Picture Placeholder 9">
            <a:extLst>
              <a:ext uri="{FF2B5EF4-FFF2-40B4-BE49-F238E27FC236}">
                <a16:creationId xmlns:a16="http://schemas.microsoft.com/office/drawing/2014/main" id="{4936D5EE-8094-0213-674A-4F3DFE3FA34A}"/>
              </a:ext>
            </a:extLst>
          </p:cNvPr>
          <p:cNvSpPr>
            <a:spLocks noGrp="1"/>
          </p:cNvSpPr>
          <p:nvPr>
            <p:ph type="pic" sz="quarter" idx="16"/>
          </p:nvPr>
        </p:nvSpPr>
        <p:spPr>
          <a:xfrm>
            <a:off x="0" y="1647825"/>
            <a:ext cx="8081963" cy="5210175"/>
          </a:xfrm>
          <a:solidFill>
            <a:schemeClr val="bg1">
              <a:lumMod val="85000"/>
            </a:schemeClr>
          </a:solidFill>
        </p:spPr>
        <p:txBody>
          <a:bodyPr/>
          <a:lstStyle/>
          <a:p>
            <a:r>
              <a:rPr lang="en-US"/>
              <a:t>Click icon to add picture</a:t>
            </a:r>
          </a:p>
        </p:txBody>
      </p:sp>
      <p:sp>
        <p:nvSpPr>
          <p:cNvPr id="21" name="Text Placeholder 20">
            <a:extLst>
              <a:ext uri="{FF2B5EF4-FFF2-40B4-BE49-F238E27FC236}">
                <a16:creationId xmlns:a16="http://schemas.microsoft.com/office/drawing/2014/main" id="{63A70435-12AD-E33C-9F3B-CE762574136C}"/>
              </a:ext>
            </a:extLst>
          </p:cNvPr>
          <p:cNvSpPr>
            <a:spLocks noGrp="1"/>
          </p:cNvSpPr>
          <p:nvPr>
            <p:ph type="body" sz="quarter" idx="17"/>
          </p:nvPr>
        </p:nvSpPr>
        <p:spPr>
          <a:xfrm>
            <a:off x="8808720" y="0"/>
            <a:ext cx="3383280" cy="338554"/>
          </a:xfrm>
        </p:spPr>
        <p:txBody>
          <a:bodyPr anchor="ctr" anchorCtr="0"/>
          <a:lstStyle>
            <a:lvl1pPr algn="ctr">
              <a:defRPr>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32696388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Large Image Left with Four Callou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4FEB-0548-7D5E-DCAD-E8E161EB92B2}"/>
              </a:ext>
            </a:extLst>
          </p:cNvPr>
          <p:cNvSpPr>
            <a:spLocks noGrp="1"/>
          </p:cNvSpPr>
          <p:nvPr>
            <p:ph type="title" hasCustomPrompt="1"/>
          </p:nvPr>
        </p:nvSpPr>
        <p:spPr>
          <a:xfrm>
            <a:off x="7702064" y="377825"/>
            <a:ext cx="4114904" cy="850107"/>
          </a:xfrm>
        </p:spPr>
        <p:txBody>
          <a:bodyPr>
            <a:normAutofit/>
          </a:bodyPr>
          <a:lstStyle>
            <a:lvl1pPr>
              <a:defRPr sz="2800" b="1">
                <a:solidFill>
                  <a:srgbClr val="00857C"/>
                </a:solidFill>
              </a:defRPr>
            </a:lvl1pPr>
          </a:lstStyle>
          <a:p>
            <a:r>
              <a:rPr kumimoji="0" lang="en-US" sz="2400" b="1" u="none" strike="noStrike" kern="1200" cap="none" spc="0" normalizeH="0" baseline="0" noProof="0">
                <a:ln>
                  <a:noFill/>
                </a:ln>
                <a:solidFill>
                  <a:srgbClr val="00857C"/>
                </a:solidFill>
                <a:effectLst/>
                <a:uLnTx/>
                <a:uFillTx/>
                <a:latin typeface="Invention" panose="020B0503020008020204" pitchFamily="34" charset="0"/>
                <a:ea typeface="+mj-ea"/>
                <a:cs typeface="+mj-cs"/>
              </a:rPr>
              <a:t>Headline text here</a:t>
            </a:r>
            <a:endParaRPr lang="en-US" sz="2400" b="1">
              <a:solidFill>
                <a:srgbClr val="00857C"/>
              </a:solidFill>
              <a:latin typeface="Invention" panose="020B0503020008020204" pitchFamily="34" charset="0"/>
            </a:endParaRPr>
          </a:p>
        </p:txBody>
      </p:sp>
      <p:sp>
        <p:nvSpPr>
          <p:cNvPr id="3" name="Date Placeholder 2">
            <a:extLst>
              <a:ext uri="{FF2B5EF4-FFF2-40B4-BE49-F238E27FC236}">
                <a16:creationId xmlns:a16="http://schemas.microsoft.com/office/drawing/2014/main" id="{2878D9AE-5AFA-67D4-E8BF-D433BC4ECC83}"/>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87549A11-5297-DA73-DF39-E3134039A95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32661F-671E-BFD6-7E76-1766D5E52414}"/>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15" name="Text Placeholder 14">
            <a:extLst>
              <a:ext uri="{FF2B5EF4-FFF2-40B4-BE49-F238E27FC236}">
                <a16:creationId xmlns:a16="http://schemas.microsoft.com/office/drawing/2014/main" id="{5A73E79A-5DD3-80DA-68B7-493D54F358D0}"/>
              </a:ext>
            </a:extLst>
          </p:cNvPr>
          <p:cNvSpPr>
            <a:spLocks noGrp="1"/>
          </p:cNvSpPr>
          <p:nvPr>
            <p:ph type="body" sz="quarter" idx="13"/>
          </p:nvPr>
        </p:nvSpPr>
        <p:spPr>
          <a:xfrm>
            <a:off x="7703703" y="1423664"/>
            <a:ext cx="4111625" cy="850107"/>
          </a:xfrm>
        </p:spPr>
        <p:txBody>
          <a:bodyPr>
            <a:normAutofit/>
          </a:bodyPr>
          <a:lstStyle/>
          <a:p>
            <a:pPr lvl="0">
              <a:spcBef>
                <a:spcPts val="0"/>
              </a:spcBef>
              <a:spcAft>
                <a:spcPts val="1600"/>
              </a:spcAft>
            </a:pPr>
            <a:r>
              <a:rPr lang="en-US"/>
              <a:t>Click to edit Master text styles</a:t>
            </a:r>
          </a:p>
        </p:txBody>
      </p:sp>
      <p:sp>
        <p:nvSpPr>
          <p:cNvPr id="16" name="Text Placeholder 14">
            <a:extLst>
              <a:ext uri="{FF2B5EF4-FFF2-40B4-BE49-F238E27FC236}">
                <a16:creationId xmlns:a16="http://schemas.microsoft.com/office/drawing/2014/main" id="{222FF1E0-CBAA-8909-D80A-85E613D41308}"/>
              </a:ext>
            </a:extLst>
          </p:cNvPr>
          <p:cNvSpPr>
            <a:spLocks noGrp="1"/>
          </p:cNvSpPr>
          <p:nvPr>
            <p:ph type="body" sz="quarter" idx="14"/>
          </p:nvPr>
        </p:nvSpPr>
        <p:spPr>
          <a:xfrm>
            <a:off x="7703702" y="2576163"/>
            <a:ext cx="4111625" cy="850107"/>
          </a:xfrm>
        </p:spPr>
        <p:txBody>
          <a:bodyPr>
            <a:normAutofit/>
          </a:bodyPr>
          <a:lstStyle/>
          <a:p>
            <a:pPr lvl="0">
              <a:spcBef>
                <a:spcPts val="0"/>
              </a:spcBef>
              <a:spcAft>
                <a:spcPts val="1600"/>
              </a:spcAft>
            </a:pPr>
            <a:r>
              <a:rPr lang="en-US"/>
              <a:t>Click to edit Master text styles</a:t>
            </a:r>
          </a:p>
        </p:txBody>
      </p:sp>
      <p:sp>
        <p:nvSpPr>
          <p:cNvPr id="17" name="Text Placeholder 14">
            <a:extLst>
              <a:ext uri="{FF2B5EF4-FFF2-40B4-BE49-F238E27FC236}">
                <a16:creationId xmlns:a16="http://schemas.microsoft.com/office/drawing/2014/main" id="{724B1D00-C1D7-682B-45B6-3881EDB33B67}"/>
              </a:ext>
            </a:extLst>
          </p:cNvPr>
          <p:cNvSpPr>
            <a:spLocks noGrp="1"/>
          </p:cNvSpPr>
          <p:nvPr>
            <p:ph type="body" sz="quarter" idx="15"/>
          </p:nvPr>
        </p:nvSpPr>
        <p:spPr>
          <a:xfrm>
            <a:off x="7702063" y="3728662"/>
            <a:ext cx="4111625" cy="850107"/>
          </a:xfrm>
        </p:spPr>
        <p:txBody>
          <a:bodyPr>
            <a:normAutofit/>
          </a:bodyPr>
          <a:lstStyle/>
          <a:p>
            <a:pPr lvl="0">
              <a:spcBef>
                <a:spcPts val="0"/>
              </a:spcBef>
              <a:spcAft>
                <a:spcPts val="1600"/>
              </a:spcAft>
            </a:pPr>
            <a:r>
              <a:rPr lang="en-US"/>
              <a:t>Click to edit Master text styles</a:t>
            </a:r>
          </a:p>
        </p:txBody>
      </p:sp>
      <p:sp>
        <p:nvSpPr>
          <p:cNvPr id="18" name="Text Placeholder 14">
            <a:extLst>
              <a:ext uri="{FF2B5EF4-FFF2-40B4-BE49-F238E27FC236}">
                <a16:creationId xmlns:a16="http://schemas.microsoft.com/office/drawing/2014/main" id="{AA1DBDB5-7AAD-D7F8-0FDE-07394477C444}"/>
              </a:ext>
            </a:extLst>
          </p:cNvPr>
          <p:cNvSpPr>
            <a:spLocks noGrp="1"/>
          </p:cNvSpPr>
          <p:nvPr>
            <p:ph type="body" sz="quarter" idx="16"/>
          </p:nvPr>
        </p:nvSpPr>
        <p:spPr>
          <a:xfrm>
            <a:off x="7702063" y="4881160"/>
            <a:ext cx="4111625" cy="850107"/>
          </a:xfrm>
        </p:spPr>
        <p:txBody>
          <a:bodyPr>
            <a:normAutofit/>
          </a:bodyPr>
          <a:lstStyle/>
          <a:p>
            <a:pPr lvl="0">
              <a:spcBef>
                <a:spcPts val="0"/>
              </a:spcBef>
              <a:spcAft>
                <a:spcPts val="1600"/>
              </a:spcAft>
            </a:pPr>
            <a:r>
              <a:rPr lang="en-US"/>
              <a:t>Click to edit Master text styles</a:t>
            </a:r>
          </a:p>
        </p:txBody>
      </p:sp>
      <p:sp>
        <p:nvSpPr>
          <p:cNvPr id="8" name="Picture Placeholder 9">
            <a:extLst>
              <a:ext uri="{FF2B5EF4-FFF2-40B4-BE49-F238E27FC236}">
                <a16:creationId xmlns:a16="http://schemas.microsoft.com/office/drawing/2014/main" id="{E66582B9-E999-ECCC-A757-A541BDA320A9}"/>
              </a:ext>
            </a:extLst>
          </p:cNvPr>
          <p:cNvSpPr>
            <a:spLocks noGrp="1"/>
          </p:cNvSpPr>
          <p:nvPr>
            <p:ph type="pic" sz="quarter" idx="17"/>
          </p:nvPr>
        </p:nvSpPr>
        <p:spPr>
          <a:xfrm>
            <a:off x="1" y="0"/>
            <a:ext cx="7196328" cy="6391656"/>
          </a:xfrm>
          <a:solidFill>
            <a:schemeClr val="bg1">
              <a:lumMod val="85000"/>
            </a:schemeClr>
          </a:solidFill>
        </p:spPr>
        <p:txBody>
          <a:bodyPr/>
          <a:lstStyle/>
          <a:p>
            <a:r>
              <a:rPr lang="en-US"/>
              <a:t>Click icon to add picture</a:t>
            </a:r>
          </a:p>
        </p:txBody>
      </p:sp>
      <p:pic>
        <p:nvPicPr>
          <p:cNvPr id="6" name="Picture 5">
            <a:extLst>
              <a:ext uri="{FF2B5EF4-FFF2-40B4-BE49-F238E27FC236}">
                <a16:creationId xmlns:a16="http://schemas.microsoft.com/office/drawing/2014/main" id="{412A12D0-A5AA-B8E2-BE54-2E5E432027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166357633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Full Slide Image and Caption">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F30EF0-1BA1-49CF-B35E-118E146B5E20}"/>
              </a:ext>
            </a:extLst>
          </p:cNvPr>
          <p:cNvSpPr>
            <a:spLocks noGrp="1"/>
          </p:cNvSpPr>
          <p:nvPr>
            <p:ph type="dt" sz="half" idx="10"/>
          </p:nvPr>
        </p:nvSpPr>
        <p:spPr/>
        <p:txBody>
          <a:bodyPr/>
          <a:lstStyle>
            <a:lvl1pPr>
              <a:defRPr>
                <a:solidFill>
                  <a:schemeClr val="bg1"/>
                </a:solidFill>
              </a:defRPr>
            </a:lvl1pPr>
          </a:lstStyle>
          <a:p>
            <a:fld id="{B4EA1EC1-92B2-184C-A2CA-ECD7FC77C3B1}" type="datetime4">
              <a:rPr lang="en-US" smtClean="0"/>
              <a:t>August 12, 2025</a:t>
            </a:fld>
            <a:endParaRPr lang="en-GB"/>
          </a:p>
        </p:txBody>
      </p:sp>
      <p:sp>
        <p:nvSpPr>
          <p:cNvPr id="4" name="Footer Placeholder 3">
            <a:extLst>
              <a:ext uri="{FF2B5EF4-FFF2-40B4-BE49-F238E27FC236}">
                <a16:creationId xmlns:a16="http://schemas.microsoft.com/office/drawing/2014/main" id="{5EE08C3D-9B0C-4E74-9AB5-9E79B4458543}"/>
              </a:ext>
            </a:extLst>
          </p:cNvPr>
          <p:cNvSpPr>
            <a:spLocks noGrp="1"/>
          </p:cNvSpPr>
          <p:nvPr>
            <p:ph type="ftr" sz="quarter" idx="11"/>
          </p:nvPr>
        </p:nvSpPr>
        <p:spPr/>
        <p:txBody>
          <a:bodyPr/>
          <a:lstStyle>
            <a:lvl1pPr>
              <a:defRPr>
                <a:solidFill>
                  <a:schemeClr val="bg1"/>
                </a:solidFill>
              </a:defRPr>
            </a:lvl1pPr>
          </a:lstStyle>
          <a:p>
            <a:endParaRPr lang="en-GB"/>
          </a:p>
        </p:txBody>
      </p:sp>
      <p:sp>
        <p:nvSpPr>
          <p:cNvPr id="5" name="Slide Number Placeholder 4">
            <a:extLst>
              <a:ext uri="{FF2B5EF4-FFF2-40B4-BE49-F238E27FC236}">
                <a16:creationId xmlns:a16="http://schemas.microsoft.com/office/drawing/2014/main" id="{B99ACBD4-335A-44B8-985A-019168B92E11}"/>
              </a:ext>
            </a:extLst>
          </p:cNvPr>
          <p:cNvSpPr>
            <a:spLocks noGrp="1"/>
          </p:cNvSpPr>
          <p:nvPr>
            <p:ph type="sldNum" sz="quarter" idx="12"/>
          </p:nvPr>
        </p:nvSpPr>
        <p:spPr/>
        <p:txBody>
          <a:bodyPr/>
          <a:lstStyle>
            <a:lvl1pPr>
              <a:defRPr>
                <a:solidFill>
                  <a:schemeClr val="bg1"/>
                </a:solidFill>
              </a:defRPr>
            </a:lvl1pPr>
          </a:lstStyle>
          <a:p>
            <a:fld id="{29CC380D-5F44-41E8-971E-CDD19ED6F8E3}" type="slidenum">
              <a:rPr lang="en-GB" smtClean="0"/>
              <a:pPr/>
              <a:t>‹#›</a:t>
            </a:fld>
            <a:endParaRPr lang="en-GB"/>
          </a:p>
        </p:txBody>
      </p:sp>
      <p:sp>
        <p:nvSpPr>
          <p:cNvPr id="6" name="Picture Placeholder 9">
            <a:extLst>
              <a:ext uri="{FF2B5EF4-FFF2-40B4-BE49-F238E27FC236}">
                <a16:creationId xmlns:a16="http://schemas.microsoft.com/office/drawing/2014/main" id="{A29767D4-6CBA-4EAD-AEB1-73F0D103F504}"/>
              </a:ext>
            </a:extLst>
          </p:cNvPr>
          <p:cNvSpPr>
            <a:spLocks noGrp="1"/>
          </p:cNvSpPr>
          <p:nvPr>
            <p:ph type="pic" sz="quarter" idx="14"/>
          </p:nvPr>
        </p:nvSpPr>
        <p:spPr>
          <a:xfrm>
            <a:off x="-472" y="-3332"/>
            <a:ext cx="12192632" cy="6861331"/>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0 w 9144000"/>
              <a:gd name="connsiteY0" fmla="*/ 4334 h 6862334"/>
              <a:gd name="connsiteX1" fmla="*/ 3826612 w 9144000"/>
              <a:gd name="connsiteY1" fmla="*/ 0 h 6862334"/>
              <a:gd name="connsiteX2" fmla="*/ 9144000 w 9144000"/>
              <a:gd name="connsiteY2" fmla="*/ 4334 h 6862334"/>
              <a:gd name="connsiteX3" fmla="*/ 9144000 w 9144000"/>
              <a:gd name="connsiteY3" fmla="*/ 6862334 h 6862334"/>
              <a:gd name="connsiteX4" fmla="*/ 0 w 9144000"/>
              <a:gd name="connsiteY4" fmla="*/ 6862334 h 6862334"/>
              <a:gd name="connsiteX5" fmla="*/ 0 w 9144000"/>
              <a:gd name="connsiteY5" fmla="*/ 4334 h 6862334"/>
              <a:gd name="connsiteX0" fmla="*/ 4334 w 9148334"/>
              <a:gd name="connsiteY0" fmla="*/ 4334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4334 w 9148334"/>
              <a:gd name="connsiteY6" fmla="*/ 4334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4700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4700 h 6862334"/>
              <a:gd name="connsiteX0" fmla="*/ 3822752 w 9144474"/>
              <a:gd name="connsiteY0" fmla="*/ 3744700 h 6862334"/>
              <a:gd name="connsiteX1" fmla="*/ 3827086 w 9144474"/>
              <a:gd name="connsiteY1" fmla="*/ 0 h 6862334"/>
              <a:gd name="connsiteX2" fmla="*/ 9144474 w 9144474"/>
              <a:gd name="connsiteY2" fmla="*/ 4334 h 6862334"/>
              <a:gd name="connsiteX3" fmla="*/ 9144474 w 9144474"/>
              <a:gd name="connsiteY3" fmla="*/ 6862334 h 6862334"/>
              <a:gd name="connsiteX4" fmla="*/ 474 w 9144474"/>
              <a:gd name="connsiteY4" fmla="*/ 6862334 h 6862334"/>
              <a:gd name="connsiteX5" fmla="*/ 48 w 9144474"/>
              <a:gd name="connsiteY5" fmla="*/ 3744273 h 6862334"/>
              <a:gd name="connsiteX6" fmla="*/ 3822752 w 9144474"/>
              <a:gd name="connsiteY6" fmla="*/ 3744700 h 6862334"/>
              <a:gd name="connsiteX0" fmla="*/ 3818844 w 9144474"/>
              <a:gd name="connsiteY0" fmla="*/ 3744700 h 6862334"/>
              <a:gd name="connsiteX1" fmla="*/ 3827086 w 9144474"/>
              <a:gd name="connsiteY1" fmla="*/ 0 h 6862334"/>
              <a:gd name="connsiteX2" fmla="*/ 9144474 w 9144474"/>
              <a:gd name="connsiteY2" fmla="*/ 4334 h 6862334"/>
              <a:gd name="connsiteX3" fmla="*/ 9144474 w 9144474"/>
              <a:gd name="connsiteY3" fmla="*/ 6862334 h 6862334"/>
              <a:gd name="connsiteX4" fmla="*/ 474 w 9144474"/>
              <a:gd name="connsiteY4" fmla="*/ 6862334 h 6862334"/>
              <a:gd name="connsiteX5" fmla="*/ 48 w 9144474"/>
              <a:gd name="connsiteY5" fmla="*/ 3744273 h 6862334"/>
              <a:gd name="connsiteX6" fmla="*/ 3818844 w 9144474"/>
              <a:gd name="connsiteY6" fmla="*/ 3744700 h 6862334"/>
              <a:gd name="connsiteX0" fmla="*/ 3818844 w 9144474"/>
              <a:gd name="connsiteY0" fmla="*/ 3740792 h 6858426"/>
              <a:gd name="connsiteX1" fmla="*/ 3819270 w 9144474"/>
              <a:gd name="connsiteY1" fmla="*/ 0 h 6858426"/>
              <a:gd name="connsiteX2" fmla="*/ 9144474 w 9144474"/>
              <a:gd name="connsiteY2" fmla="*/ 426 h 6858426"/>
              <a:gd name="connsiteX3" fmla="*/ 9144474 w 9144474"/>
              <a:gd name="connsiteY3" fmla="*/ 6858426 h 6858426"/>
              <a:gd name="connsiteX4" fmla="*/ 474 w 9144474"/>
              <a:gd name="connsiteY4" fmla="*/ 6858426 h 6858426"/>
              <a:gd name="connsiteX5" fmla="*/ 48 w 9144474"/>
              <a:gd name="connsiteY5" fmla="*/ 3740365 h 6858426"/>
              <a:gd name="connsiteX6" fmla="*/ 3818844 w 9144474"/>
              <a:gd name="connsiteY6" fmla="*/ 3740792 h 6858426"/>
              <a:gd name="connsiteX0" fmla="*/ 3818844 w 12163899"/>
              <a:gd name="connsiteY0" fmla="*/ 3740792 h 6858426"/>
              <a:gd name="connsiteX1" fmla="*/ 3819270 w 12163899"/>
              <a:gd name="connsiteY1" fmla="*/ 0 h 6858426"/>
              <a:gd name="connsiteX2" fmla="*/ 12163899 w 12163899"/>
              <a:gd name="connsiteY2" fmla="*/ 426 h 6858426"/>
              <a:gd name="connsiteX3" fmla="*/ 9144474 w 12163899"/>
              <a:gd name="connsiteY3" fmla="*/ 6858426 h 6858426"/>
              <a:gd name="connsiteX4" fmla="*/ 474 w 12163899"/>
              <a:gd name="connsiteY4" fmla="*/ 6858426 h 6858426"/>
              <a:gd name="connsiteX5" fmla="*/ 48 w 12163899"/>
              <a:gd name="connsiteY5" fmla="*/ 3740365 h 6858426"/>
              <a:gd name="connsiteX6" fmla="*/ 3818844 w 12163899"/>
              <a:gd name="connsiteY6" fmla="*/ 3740792 h 6858426"/>
              <a:gd name="connsiteX0" fmla="*/ 3818844 w 12192474"/>
              <a:gd name="connsiteY0" fmla="*/ 3740792 h 6858426"/>
              <a:gd name="connsiteX1" fmla="*/ 3819270 w 12192474"/>
              <a:gd name="connsiteY1" fmla="*/ 0 h 6858426"/>
              <a:gd name="connsiteX2" fmla="*/ 12163899 w 12192474"/>
              <a:gd name="connsiteY2" fmla="*/ 426 h 6858426"/>
              <a:gd name="connsiteX3" fmla="*/ 12192474 w 12192474"/>
              <a:gd name="connsiteY3" fmla="*/ 6858426 h 6858426"/>
              <a:gd name="connsiteX4" fmla="*/ 474 w 12192474"/>
              <a:gd name="connsiteY4" fmla="*/ 6858426 h 6858426"/>
              <a:gd name="connsiteX5" fmla="*/ 48 w 12192474"/>
              <a:gd name="connsiteY5" fmla="*/ 3740365 h 6858426"/>
              <a:gd name="connsiteX6" fmla="*/ 3818844 w 12192474"/>
              <a:gd name="connsiteY6" fmla="*/ 3740792 h 6858426"/>
              <a:gd name="connsiteX0" fmla="*/ 3818844 w 12193696"/>
              <a:gd name="connsiteY0" fmla="*/ 3740792 h 6858426"/>
              <a:gd name="connsiteX1" fmla="*/ 3819270 w 12193696"/>
              <a:gd name="connsiteY1" fmla="*/ 0 h 6858426"/>
              <a:gd name="connsiteX2" fmla="*/ 12193696 w 12193696"/>
              <a:gd name="connsiteY2" fmla="*/ 426 h 6858426"/>
              <a:gd name="connsiteX3" fmla="*/ 12192474 w 12193696"/>
              <a:gd name="connsiteY3" fmla="*/ 6858426 h 6858426"/>
              <a:gd name="connsiteX4" fmla="*/ 474 w 12193696"/>
              <a:gd name="connsiteY4" fmla="*/ 6858426 h 6858426"/>
              <a:gd name="connsiteX5" fmla="*/ 48 w 12193696"/>
              <a:gd name="connsiteY5" fmla="*/ 3740365 h 6858426"/>
              <a:gd name="connsiteX6" fmla="*/ 3818844 w 12193696"/>
              <a:gd name="connsiteY6" fmla="*/ 3740792 h 6858426"/>
              <a:gd name="connsiteX0" fmla="*/ 3818844 w 12193696"/>
              <a:gd name="connsiteY0" fmla="*/ 3740792 h 6858426"/>
              <a:gd name="connsiteX1" fmla="*/ 3819270 w 12193696"/>
              <a:gd name="connsiteY1" fmla="*/ 0 h 6858426"/>
              <a:gd name="connsiteX2" fmla="*/ 12193696 w 12193696"/>
              <a:gd name="connsiteY2" fmla="*/ 426 h 6858426"/>
              <a:gd name="connsiteX3" fmla="*/ 12192474 w 12193696"/>
              <a:gd name="connsiteY3" fmla="*/ 6858426 h 6858426"/>
              <a:gd name="connsiteX4" fmla="*/ 474 w 12193696"/>
              <a:gd name="connsiteY4" fmla="*/ 6858426 h 6858426"/>
              <a:gd name="connsiteX5" fmla="*/ 48 w 12193696"/>
              <a:gd name="connsiteY5" fmla="*/ 3740365 h 6858426"/>
              <a:gd name="connsiteX6" fmla="*/ 3818844 w 12193696"/>
              <a:gd name="connsiteY6" fmla="*/ 3740792 h 6858426"/>
              <a:gd name="connsiteX0" fmla="*/ 3818844 w 12192508"/>
              <a:gd name="connsiteY0" fmla="*/ 3740792 h 6858426"/>
              <a:gd name="connsiteX1" fmla="*/ 3819270 w 12192508"/>
              <a:gd name="connsiteY1" fmla="*/ 0 h 6858426"/>
              <a:gd name="connsiteX2" fmla="*/ 12189971 w 12192508"/>
              <a:gd name="connsiteY2" fmla="*/ 426 h 6858426"/>
              <a:gd name="connsiteX3" fmla="*/ 12192474 w 12192508"/>
              <a:gd name="connsiteY3" fmla="*/ 6858426 h 6858426"/>
              <a:gd name="connsiteX4" fmla="*/ 474 w 12192508"/>
              <a:gd name="connsiteY4" fmla="*/ 6858426 h 6858426"/>
              <a:gd name="connsiteX5" fmla="*/ 48 w 12192508"/>
              <a:gd name="connsiteY5" fmla="*/ 3740365 h 6858426"/>
              <a:gd name="connsiteX6" fmla="*/ 3818844 w 12192508"/>
              <a:gd name="connsiteY6" fmla="*/ 3740792 h 6858426"/>
              <a:gd name="connsiteX0" fmla="*/ 3818844 w 12192633"/>
              <a:gd name="connsiteY0" fmla="*/ 3740792 h 6858426"/>
              <a:gd name="connsiteX1" fmla="*/ 3819270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3818844 w 12192633"/>
              <a:gd name="connsiteY0" fmla="*/ 374079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3818844 w 12192633"/>
              <a:gd name="connsiteY0" fmla="*/ 3740366 h 6858000"/>
              <a:gd name="connsiteX1" fmla="*/ 4590795 w 12192633"/>
              <a:gd name="connsiteY1" fmla="*/ 9099 h 6858000"/>
              <a:gd name="connsiteX2" fmla="*/ 12192633 w 12192633"/>
              <a:gd name="connsiteY2" fmla="*/ 0 h 6858000"/>
              <a:gd name="connsiteX3" fmla="*/ 12192474 w 12192633"/>
              <a:gd name="connsiteY3" fmla="*/ 6858000 h 6858000"/>
              <a:gd name="connsiteX4" fmla="*/ 474 w 12192633"/>
              <a:gd name="connsiteY4" fmla="*/ 6858000 h 6858000"/>
              <a:gd name="connsiteX5" fmla="*/ 48 w 12192633"/>
              <a:gd name="connsiteY5" fmla="*/ 3739939 h 6858000"/>
              <a:gd name="connsiteX6" fmla="*/ 3818844 w 12192633"/>
              <a:gd name="connsiteY6" fmla="*/ 3740366 h 6858000"/>
              <a:gd name="connsiteX0" fmla="*/ 3818844 w 12192633"/>
              <a:gd name="connsiteY0" fmla="*/ 374079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4590369 w 12192633"/>
              <a:gd name="connsiteY0" fmla="*/ 402654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4590369 w 12192633"/>
              <a:gd name="connsiteY6" fmla="*/ 4026542 h 6858426"/>
              <a:gd name="connsiteX0" fmla="*/ 4590017 w 12192281"/>
              <a:gd name="connsiteY0" fmla="*/ 4026542 h 6858426"/>
              <a:gd name="connsiteX1" fmla="*/ 4590443 w 12192281"/>
              <a:gd name="connsiteY1" fmla="*/ 0 h 6858426"/>
              <a:gd name="connsiteX2" fmla="*/ 12192281 w 12192281"/>
              <a:gd name="connsiteY2" fmla="*/ 426 h 6858426"/>
              <a:gd name="connsiteX3" fmla="*/ 12192122 w 12192281"/>
              <a:gd name="connsiteY3" fmla="*/ 6858426 h 6858426"/>
              <a:gd name="connsiteX4" fmla="*/ 122 w 12192281"/>
              <a:gd name="connsiteY4" fmla="*/ 6858426 h 6858426"/>
              <a:gd name="connsiteX5" fmla="*/ 9221 w 12192281"/>
              <a:gd name="connsiteY5" fmla="*/ 4054690 h 6858426"/>
              <a:gd name="connsiteX6" fmla="*/ 4590017 w 12192281"/>
              <a:gd name="connsiteY6" fmla="*/ 4026542 h 6858426"/>
              <a:gd name="connsiteX0" fmla="*/ 4590368 w 12192632"/>
              <a:gd name="connsiteY0" fmla="*/ 4026542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26542 h 6858426"/>
              <a:gd name="connsiteX0" fmla="*/ 4590368 w 12192632"/>
              <a:gd name="connsiteY0" fmla="*/ 4036067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36067 h 6858426"/>
              <a:gd name="connsiteX0" fmla="*/ 4590368 w 12192632"/>
              <a:gd name="connsiteY0" fmla="*/ 4045592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45592 h 6858426"/>
              <a:gd name="connsiteX0" fmla="*/ 4590368 w 12192632"/>
              <a:gd name="connsiteY0" fmla="*/ 4055117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55117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41793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4696 h 6858426"/>
              <a:gd name="connsiteX6" fmla="*/ 4590368 w 12192632"/>
              <a:gd name="connsiteY6" fmla="*/ 4041793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90368 w 12192632"/>
              <a:gd name="connsiteY6" fmla="*/ 4041793 h 6858426"/>
              <a:gd name="connsiteX0" fmla="*/ 4590368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90368 w 12192632"/>
              <a:gd name="connsiteY6" fmla="*/ 4041793 h 6858426"/>
              <a:gd name="connsiteX0" fmla="*/ 4587036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87036 w 12192632"/>
              <a:gd name="connsiteY6" fmla="*/ 4041793 h 6858426"/>
              <a:gd name="connsiteX0" fmla="*/ 4587036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87036 w 12192632"/>
              <a:gd name="connsiteY6" fmla="*/ 4041793 h 6858426"/>
              <a:gd name="connsiteX0" fmla="*/ 4587036 w 12192632"/>
              <a:gd name="connsiteY0" fmla="*/ 4044698 h 6861331"/>
              <a:gd name="connsiteX1" fmla="*/ 4587462 w 12192632"/>
              <a:gd name="connsiteY1" fmla="*/ 2905 h 6861331"/>
              <a:gd name="connsiteX2" fmla="*/ 12192632 w 12192632"/>
              <a:gd name="connsiteY2" fmla="*/ 0 h 6861331"/>
              <a:gd name="connsiteX3" fmla="*/ 12192473 w 12192632"/>
              <a:gd name="connsiteY3" fmla="*/ 6861331 h 6861331"/>
              <a:gd name="connsiteX4" fmla="*/ 473 w 12192632"/>
              <a:gd name="connsiteY4" fmla="*/ 6861331 h 6861331"/>
              <a:gd name="connsiteX5" fmla="*/ 47 w 12192632"/>
              <a:gd name="connsiteY5" fmla="*/ 4044270 h 6861331"/>
              <a:gd name="connsiteX6" fmla="*/ 4587036 w 12192632"/>
              <a:gd name="connsiteY6" fmla="*/ 4044698 h 686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632" h="6861331">
                <a:moveTo>
                  <a:pt x="4587036" y="4044698"/>
                </a:moveTo>
                <a:cubicBezTo>
                  <a:pt x="4588481" y="2795162"/>
                  <a:pt x="4586017" y="1252441"/>
                  <a:pt x="4587462" y="2905"/>
                </a:cubicBezTo>
                <a:lnTo>
                  <a:pt x="12192632" y="0"/>
                </a:lnTo>
                <a:cubicBezTo>
                  <a:pt x="12192225" y="2286000"/>
                  <a:pt x="12192880" y="4575331"/>
                  <a:pt x="12192473" y="6861331"/>
                </a:cubicBezTo>
                <a:lnTo>
                  <a:pt x="473" y="6861331"/>
                </a:lnTo>
                <a:cubicBezTo>
                  <a:pt x="-972" y="5821977"/>
                  <a:pt x="1492" y="5083624"/>
                  <a:pt x="47" y="4044270"/>
                </a:cubicBezTo>
                <a:lnTo>
                  <a:pt x="4587036" y="4044698"/>
                </a:lnTo>
                <a:close/>
              </a:path>
            </a:pathLst>
          </a:custGeom>
          <a:solidFill>
            <a:schemeClr val="bg1">
              <a:lumMod val="85000"/>
            </a:schemeClr>
          </a:solidFill>
        </p:spPr>
        <p:txBody>
          <a:bodyPr/>
          <a:lstStyle>
            <a:lvl1pPr algn="r">
              <a:defRPr/>
            </a:lvl1pPr>
          </a:lstStyle>
          <a:p>
            <a:r>
              <a:rPr lang="en-US"/>
              <a:t>Click icon to add picture</a:t>
            </a:r>
            <a:endParaRPr lang="en-GB"/>
          </a:p>
        </p:txBody>
      </p:sp>
      <p:sp>
        <p:nvSpPr>
          <p:cNvPr id="8" name="Content Placeholder 2">
            <a:extLst>
              <a:ext uri="{FF2B5EF4-FFF2-40B4-BE49-F238E27FC236}">
                <a16:creationId xmlns:a16="http://schemas.microsoft.com/office/drawing/2014/main" id="{F17F807A-F369-4FBC-B5EB-675732DA4D1E}"/>
              </a:ext>
            </a:extLst>
          </p:cNvPr>
          <p:cNvSpPr>
            <a:spLocks noGrp="1"/>
          </p:cNvSpPr>
          <p:nvPr>
            <p:ph idx="1"/>
          </p:nvPr>
        </p:nvSpPr>
        <p:spPr>
          <a:xfrm>
            <a:off x="431798" y="377826"/>
            <a:ext cx="3860802" cy="305117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99254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Vertical Line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916CFF-DB00-88EC-D825-22D21C2B93E7}"/>
              </a:ext>
            </a:extLst>
          </p:cNvPr>
          <p:cNvSpPr/>
          <p:nvPr userDrawn="1"/>
        </p:nvSpPr>
        <p:spPr>
          <a:xfrm>
            <a:off x="-115747" y="0"/>
            <a:ext cx="357657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 name="Date Placeholder 1"/>
          <p:cNvSpPr>
            <a:spLocks noGrp="1"/>
          </p:cNvSpPr>
          <p:nvPr>
            <p:ph type="dt" sz="half" idx="10"/>
          </p:nvPr>
        </p:nvSpPr>
        <p:spPr/>
        <p:txBody>
          <a:bodyPr/>
          <a:lstStyle/>
          <a:p>
            <a:fld id="{0801E205-D763-B848-ACFA-ED6174246933}" type="datetime4">
              <a:rPr lang="en-US" smtClean="0"/>
              <a:t>August 12, 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cxnSp>
        <p:nvCxnSpPr>
          <p:cNvPr id="8" name="Straight Connector 7">
            <a:extLst>
              <a:ext uri="{FF2B5EF4-FFF2-40B4-BE49-F238E27FC236}">
                <a16:creationId xmlns:a16="http://schemas.microsoft.com/office/drawing/2014/main" id="{83B96CF6-0216-FE91-9FAE-A2612D0DEAF3}"/>
              </a:ext>
            </a:extLst>
          </p:cNvPr>
          <p:cNvCxnSpPr>
            <a:cxnSpLocks/>
          </p:cNvCxnSpPr>
          <p:nvPr userDrawn="1"/>
        </p:nvCxnSpPr>
        <p:spPr>
          <a:xfrm>
            <a:off x="3297461" y="1037146"/>
            <a:ext cx="0" cy="5197797"/>
          </a:xfrm>
          <a:prstGeom prst="line">
            <a:avLst/>
          </a:prstGeom>
          <a:ln w="19050">
            <a:solidFill>
              <a:srgbClr val="00857C"/>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2EC25720-4F7B-93AE-EA97-4FAE4283C45A}"/>
              </a:ext>
            </a:extLst>
          </p:cNvPr>
          <p:cNvSpPr>
            <a:spLocks noGrp="1"/>
          </p:cNvSpPr>
          <p:nvPr>
            <p:ph type="body" sz="quarter" idx="13"/>
          </p:nvPr>
        </p:nvSpPr>
        <p:spPr>
          <a:xfrm>
            <a:off x="3655597" y="1037146"/>
            <a:ext cx="8043862" cy="786384"/>
          </a:xfrm>
        </p:spPr>
        <p:txBody>
          <a:bodyPr/>
          <a:lstStyle>
            <a:lvl1pPr>
              <a:spcBef>
                <a:spcPts val="0"/>
              </a:spcBef>
              <a:defRPr sz="1800">
                <a:solidFill>
                  <a:srgbClr val="00857C"/>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2874BF87-B224-B270-241A-D747CA6A2D31}"/>
              </a:ext>
            </a:extLst>
          </p:cNvPr>
          <p:cNvSpPr>
            <a:spLocks noGrp="1"/>
          </p:cNvSpPr>
          <p:nvPr>
            <p:ph type="body" sz="quarter" idx="14"/>
          </p:nvPr>
        </p:nvSpPr>
        <p:spPr>
          <a:xfrm>
            <a:off x="3663101" y="2801712"/>
            <a:ext cx="8043862" cy="786384"/>
          </a:xfrm>
        </p:spPr>
        <p:txBody>
          <a:bodyPr/>
          <a:lstStyle>
            <a:lvl1pPr>
              <a:spcBef>
                <a:spcPts val="0"/>
              </a:spcBef>
              <a:defRPr sz="1800">
                <a:solidFill>
                  <a:srgbClr val="00857C"/>
                </a:solidFill>
                <a:latin typeface="+mj-lt"/>
              </a:defRPr>
            </a:lvl1pPr>
          </a:lstStyle>
          <a:p>
            <a:pPr lvl="0"/>
            <a:r>
              <a:rPr lang="en-US"/>
              <a:t>Click to edit Master text styles</a:t>
            </a:r>
          </a:p>
        </p:txBody>
      </p:sp>
      <p:sp>
        <p:nvSpPr>
          <p:cNvPr id="12" name="Text Placeholder 9">
            <a:extLst>
              <a:ext uri="{FF2B5EF4-FFF2-40B4-BE49-F238E27FC236}">
                <a16:creationId xmlns:a16="http://schemas.microsoft.com/office/drawing/2014/main" id="{383FC421-4A68-2AC7-C81B-759EE78FB618}"/>
              </a:ext>
            </a:extLst>
          </p:cNvPr>
          <p:cNvSpPr>
            <a:spLocks noGrp="1"/>
          </p:cNvSpPr>
          <p:nvPr>
            <p:ph type="body" sz="quarter" idx="15"/>
          </p:nvPr>
        </p:nvSpPr>
        <p:spPr>
          <a:xfrm>
            <a:off x="3655597" y="1919429"/>
            <a:ext cx="8043862" cy="786384"/>
          </a:xfrm>
        </p:spPr>
        <p:txBody>
          <a:bodyPr/>
          <a:lstStyle>
            <a:lvl1pPr>
              <a:spcBef>
                <a:spcPts val="0"/>
              </a:spcBef>
              <a:defRPr sz="1800">
                <a:solidFill>
                  <a:srgbClr val="00857C"/>
                </a:solidFill>
                <a:latin typeface="+mj-lt"/>
              </a:defRPr>
            </a:lvl1pPr>
          </a:lstStyle>
          <a:p>
            <a:pPr lvl="0"/>
            <a:r>
              <a:rPr lang="en-US"/>
              <a:t>Click to edit Master text styles</a:t>
            </a:r>
          </a:p>
        </p:txBody>
      </p:sp>
      <p:sp>
        <p:nvSpPr>
          <p:cNvPr id="13" name="Text Placeholder 9">
            <a:extLst>
              <a:ext uri="{FF2B5EF4-FFF2-40B4-BE49-F238E27FC236}">
                <a16:creationId xmlns:a16="http://schemas.microsoft.com/office/drawing/2014/main" id="{48A76018-8597-9BCE-C02E-C67E73C1CD82}"/>
              </a:ext>
            </a:extLst>
          </p:cNvPr>
          <p:cNvSpPr>
            <a:spLocks noGrp="1"/>
          </p:cNvSpPr>
          <p:nvPr>
            <p:ph type="body" sz="quarter" idx="16"/>
          </p:nvPr>
        </p:nvSpPr>
        <p:spPr>
          <a:xfrm>
            <a:off x="3655597" y="4566278"/>
            <a:ext cx="8043862" cy="786384"/>
          </a:xfrm>
        </p:spPr>
        <p:txBody>
          <a:bodyPr/>
          <a:lstStyle>
            <a:lvl1pPr>
              <a:spcBef>
                <a:spcPts val="0"/>
              </a:spcBef>
              <a:defRPr sz="1800">
                <a:solidFill>
                  <a:srgbClr val="00857C"/>
                </a:solidFill>
                <a:latin typeface="+mj-lt"/>
              </a:defRPr>
            </a:lvl1pPr>
          </a:lstStyle>
          <a:p>
            <a:pPr lvl="0"/>
            <a:r>
              <a:rPr lang="en-US"/>
              <a:t>Click to edit Master text styles</a:t>
            </a:r>
          </a:p>
        </p:txBody>
      </p:sp>
      <p:sp>
        <p:nvSpPr>
          <p:cNvPr id="14" name="Text Placeholder 9">
            <a:extLst>
              <a:ext uri="{FF2B5EF4-FFF2-40B4-BE49-F238E27FC236}">
                <a16:creationId xmlns:a16="http://schemas.microsoft.com/office/drawing/2014/main" id="{35E39DD6-1EBE-209C-731D-DE486040509E}"/>
              </a:ext>
            </a:extLst>
          </p:cNvPr>
          <p:cNvSpPr>
            <a:spLocks noGrp="1"/>
          </p:cNvSpPr>
          <p:nvPr>
            <p:ph type="body" sz="quarter" idx="17"/>
          </p:nvPr>
        </p:nvSpPr>
        <p:spPr>
          <a:xfrm>
            <a:off x="3663101" y="3683995"/>
            <a:ext cx="8043862" cy="786384"/>
          </a:xfrm>
        </p:spPr>
        <p:txBody>
          <a:bodyPr/>
          <a:lstStyle>
            <a:lvl1pPr>
              <a:spcBef>
                <a:spcPts val="0"/>
              </a:spcBef>
              <a:defRPr sz="1800">
                <a:solidFill>
                  <a:srgbClr val="00857C"/>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99DE8FEE-74CA-E550-085E-94D0B7209739}"/>
              </a:ext>
            </a:extLst>
          </p:cNvPr>
          <p:cNvSpPr>
            <a:spLocks noGrp="1"/>
          </p:cNvSpPr>
          <p:nvPr>
            <p:ph type="body" sz="quarter" idx="18"/>
          </p:nvPr>
        </p:nvSpPr>
        <p:spPr>
          <a:xfrm>
            <a:off x="3655597" y="5448559"/>
            <a:ext cx="8043862" cy="786384"/>
          </a:xfrm>
        </p:spPr>
        <p:txBody>
          <a:bodyPr/>
          <a:lstStyle>
            <a:lvl1pPr>
              <a:spcBef>
                <a:spcPts val="0"/>
              </a:spcBef>
              <a:defRPr sz="1800">
                <a:solidFill>
                  <a:srgbClr val="00857C"/>
                </a:solidFill>
                <a:latin typeface="+mj-lt"/>
              </a:defRPr>
            </a:lvl1pPr>
          </a:lstStyle>
          <a:p>
            <a:pPr lvl="0"/>
            <a:r>
              <a:rPr lang="en-US"/>
              <a:t>Click to edit Master text styles</a:t>
            </a:r>
          </a:p>
        </p:txBody>
      </p:sp>
      <p:sp>
        <p:nvSpPr>
          <p:cNvPr id="16" name="Text Placeholder 9">
            <a:extLst>
              <a:ext uri="{FF2B5EF4-FFF2-40B4-BE49-F238E27FC236}">
                <a16:creationId xmlns:a16="http://schemas.microsoft.com/office/drawing/2014/main" id="{02D79A3D-4FC3-4C93-F91B-C9BD01EE70B9}"/>
              </a:ext>
            </a:extLst>
          </p:cNvPr>
          <p:cNvSpPr>
            <a:spLocks noGrp="1"/>
          </p:cNvSpPr>
          <p:nvPr>
            <p:ph type="body" sz="quarter" idx="19"/>
          </p:nvPr>
        </p:nvSpPr>
        <p:spPr>
          <a:xfrm>
            <a:off x="442376" y="1047747"/>
            <a:ext cx="2700241" cy="5187196"/>
          </a:xfrm>
        </p:spPr>
        <p:txBody>
          <a:bodyPr anchor="ctr" anchorCtr="0">
            <a:normAutofit/>
          </a:bodyPr>
          <a:lstStyle>
            <a:lvl1pPr>
              <a:spcBef>
                <a:spcPts val="0"/>
              </a:spcBef>
              <a:defRPr sz="3600">
                <a:solidFill>
                  <a:srgbClr val="0C2340"/>
                </a:solidFill>
                <a:latin typeface="+mj-lt"/>
              </a:defRPr>
            </a:lvl1pPr>
          </a:lstStyle>
          <a:p>
            <a:pPr lvl="0"/>
            <a:r>
              <a:rPr lang="en-US"/>
              <a:t>Click to edit Master text styles</a:t>
            </a:r>
          </a:p>
        </p:txBody>
      </p:sp>
      <p:pic>
        <p:nvPicPr>
          <p:cNvPr id="6" name="Picture 5">
            <a:extLst>
              <a:ext uri="{FF2B5EF4-FFF2-40B4-BE49-F238E27FC236}">
                <a16:creationId xmlns:a16="http://schemas.microsoft.com/office/drawing/2014/main" id="{9257ED1D-538E-C4DA-D2F6-4A29CF091C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85719216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melin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BCD7-3946-897A-E582-15005CA661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653245-679A-7138-8EBC-CDC917244A44}"/>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5FB3F159-C50E-493F-E4E4-1BE9578D7FF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72E04F-BEDC-175F-1DC0-68123E0E125C}"/>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56" name="TextBox 55">
            <a:extLst>
              <a:ext uri="{FF2B5EF4-FFF2-40B4-BE49-F238E27FC236}">
                <a16:creationId xmlns:a16="http://schemas.microsoft.com/office/drawing/2014/main" id="{875E9BDC-BC78-5390-CE1D-D29287C1110F}"/>
              </a:ext>
            </a:extLst>
          </p:cNvPr>
          <p:cNvSpPr txBox="1"/>
          <p:nvPr userDrawn="1"/>
        </p:nvSpPr>
        <p:spPr>
          <a:xfrm>
            <a:off x="13573760" y="5303520"/>
            <a:ext cx="0" cy="0"/>
          </a:xfrm>
          <a:prstGeom prst="rect">
            <a:avLst/>
          </a:prstGeom>
          <a:noFill/>
        </p:spPr>
        <p:txBody>
          <a:bodyPr wrap="none" lIns="0" tIns="0" rIns="0" bIns="0" rtlCol="0">
            <a:noAutofit/>
          </a:bodyPr>
          <a:lstStyle/>
          <a:p>
            <a:pPr algn="l"/>
            <a:endParaRPr lang="en-US" sz="1200"/>
          </a:p>
        </p:txBody>
      </p:sp>
      <p:cxnSp>
        <p:nvCxnSpPr>
          <p:cNvPr id="6" name="Straight Connector 5">
            <a:extLst>
              <a:ext uri="{FF2B5EF4-FFF2-40B4-BE49-F238E27FC236}">
                <a16:creationId xmlns:a16="http://schemas.microsoft.com/office/drawing/2014/main" id="{D8E0B2A4-AE78-2000-11D6-9B61892F5D69}"/>
              </a:ext>
            </a:extLst>
          </p:cNvPr>
          <p:cNvCxnSpPr>
            <a:cxnSpLocks/>
          </p:cNvCxnSpPr>
          <p:nvPr userDrawn="1"/>
        </p:nvCxnSpPr>
        <p:spPr>
          <a:xfrm flipV="1">
            <a:off x="9770427" y="1808388"/>
            <a:ext cx="0" cy="43429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0E47C87-C176-FB19-9718-5A13365E2708}"/>
              </a:ext>
            </a:extLst>
          </p:cNvPr>
          <p:cNvCxnSpPr>
            <a:cxnSpLocks/>
          </p:cNvCxnSpPr>
          <p:nvPr userDrawn="1"/>
        </p:nvCxnSpPr>
        <p:spPr>
          <a:xfrm flipV="1">
            <a:off x="5261904" y="1808388"/>
            <a:ext cx="0" cy="43429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C7C900-DDB6-5B69-4923-20BD0BEDF109}"/>
              </a:ext>
            </a:extLst>
          </p:cNvPr>
          <p:cNvCxnSpPr>
            <a:cxnSpLocks/>
          </p:cNvCxnSpPr>
          <p:nvPr userDrawn="1"/>
        </p:nvCxnSpPr>
        <p:spPr>
          <a:xfrm flipV="1">
            <a:off x="3010329" y="1808388"/>
            <a:ext cx="0" cy="43429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AE47E6-E240-0B21-96F0-501AEEE24F6D}"/>
              </a:ext>
            </a:extLst>
          </p:cNvPr>
          <p:cNvCxnSpPr>
            <a:cxnSpLocks/>
          </p:cNvCxnSpPr>
          <p:nvPr userDrawn="1"/>
        </p:nvCxnSpPr>
        <p:spPr>
          <a:xfrm flipV="1">
            <a:off x="7513479" y="1808388"/>
            <a:ext cx="0" cy="43429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8AFFF50-9E72-7E98-4F0B-D635E29EF739}"/>
              </a:ext>
            </a:extLst>
          </p:cNvPr>
          <p:cNvCxnSpPr>
            <a:cxnSpLocks/>
          </p:cNvCxnSpPr>
          <p:nvPr userDrawn="1"/>
        </p:nvCxnSpPr>
        <p:spPr>
          <a:xfrm flipV="1">
            <a:off x="758754" y="1808388"/>
            <a:ext cx="0" cy="43429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65">
            <a:extLst>
              <a:ext uri="{FF2B5EF4-FFF2-40B4-BE49-F238E27FC236}">
                <a16:creationId xmlns:a16="http://schemas.microsoft.com/office/drawing/2014/main" id="{930F00BE-663F-3863-C3DC-DEB1376B2D41}"/>
              </a:ext>
            </a:extLst>
          </p:cNvPr>
          <p:cNvSpPr>
            <a:spLocks noGrp="1"/>
          </p:cNvSpPr>
          <p:nvPr>
            <p:ph type="body" sz="quarter" idx="13" hasCustomPrompt="1"/>
          </p:nvPr>
        </p:nvSpPr>
        <p:spPr>
          <a:xfrm>
            <a:off x="903767" y="1740009"/>
            <a:ext cx="825500" cy="406400"/>
          </a:xfrm>
        </p:spPr>
        <p:txBody>
          <a:bodyPr anchor="ctr" anchorCtr="0"/>
          <a:lstStyle>
            <a:lvl1pPr algn="ctr">
              <a:defRPr sz="2000" b="1">
                <a:solidFill>
                  <a:srgbClr val="0C2340"/>
                </a:solidFill>
              </a:defRPr>
            </a:lvl1pPr>
          </a:lstStyle>
          <a:p>
            <a:pPr lvl="0"/>
            <a:r>
              <a:rPr lang="en-US"/>
              <a:t>Year</a:t>
            </a:r>
          </a:p>
        </p:txBody>
      </p:sp>
      <p:sp>
        <p:nvSpPr>
          <p:cNvPr id="14" name="Text Placeholder 65">
            <a:extLst>
              <a:ext uri="{FF2B5EF4-FFF2-40B4-BE49-F238E27FC236}">
                <a16:creationId xmlns:a16="http://schemas.microsoft.com/office/drawing/2014/main" id="{D41D2A96-0453-3D2F-8CD1-553DB4173498}"/>
              </a:ext>
            </a:extLst>
          </p:cNvPr>
          <p:cNvSpPr>
            <a:spLocks noGrp="1"/>
          </p:cNvSpPr>
          <p:nvPr>
            <p:ph type="body" sz="quarter" idx="14" hasCustomPrompt="1"/>
          </p:nvPr>
        </p:nvSpPr>
        <p:spPr>
          <a:xfrm>
            <a:off x="9909905" y="1740009"/>
            <a:ext cx="825500" cy="406400"/>
          </a:xfrm>
        </p:spPr>
        <p:txBody>
          <a:bodyPr anchor="ctr" anchorCtr="0"/>
          <a:lstStyle>
            <a:lvl1pPr algn="ctr">
              <a:defRPr sz="2000" b="1">
                <a:solidFill>
                  <a:srgbClr val="0C2340"/>
                </a:solidFill>
              </a:defRPr>
            </a:lvl1pPr>
          </a:lstStyle>
          <a:p>
            <a:pPr lvl="0"/>
            <a:r>
              <a:rPr lang="en-US"/>
              <a:t>Year</a:t>
            </a:r>
          </a:p>
        </p:txBody>
      </p:sp>
      <p:sp>
        <p:nvSpPr>
          <p:cNvPr id="16" name="Text Placeholder 65">
            <a:extLst>
              <a:ext uri="{FF2B5EF4-FFF2-40B4-BE49-F238E27FC236}">
                <a16:creationId xmlns:a16="http://schemas.microsoft.com/office/drawing/2014/main" id="{AB42C953-EF09-39C2-36F0-4F3C3CC3959F}"/>
              </a:ext>
            </a:extLst>
          </p:cNvPr>
          <p:cNvSpPr>
            <a:spLocks noGrp="1"/>
          </p:cNvSpPr>
          <p:nvPr>
            <p:ph type="body" sz="quarter" idx="15" hasCustomPrompt="1"/>
          </p:nvPr>
        </p:nvSpPr>
        <p:spPr>
          <a:xfrm>
            <a:off x="7648793" y="1740009"/>
            <a:ext cx="825500" cy="406400"/>
          </a:xfrm>
        </p:spPr>
        <p:txBody>
          <a:bodyPr anchor="ctr" anchorCtr="0"/>
          <a:lstStyle>
            <a:lvl1pPr algn="ctr">
              <a:defRPr sz="2000" b="1">
                <a:solidFill>
                  <a:srgbClr val="0C2340"/>
                </a:solidFill>
              </a:defRPr>
            </a:lvl1pPr>
          </a:lstStyle>
          <a:p>
            <a:pPr lvl="0"/>
            <a:r>
              <a:rPr lang="en-US"/>
              <a:t>Year</a:t>
            </a:r>
          </a:p>
        </p:txBody>
      </p:sp>
      <p:sp>
        <p:nvSpPr>
          <p:cNvPr id="18" name="Text Placeholder 65">
            <a:extLst>
              <a:ext uri="{FF2B5EF4-FFF2-40B4-BE49-F238E27FC236}">
                <a16:creationId xmlns:a16="http://schemas.microsoft.com/office/drawing/2014/main" id="{93ED7851-227A-9B3F-E6DE-81EB81D616C4}"/>
              </a:ext>
            </a:extLst>
          </p:cNvPr>
          <p:cNvSpPr>
            <a:spLocks noGrp="1"/>
          </p:cNvSpPr>
          <p:nvPr>
            <p:ph type="body" sz="quarter" idx="16" hasCustomPrompt="1"/>
          </p:nvPr>
        </p:nvSpPr>
        <p:spPr>
          <a:xfrm>
            <a:off x="5404968" y="1740009"/>
            <a:ext cx="825500" cy="406400"/>
          </a:xfrm>
        </p:spPr>
        <p:txBody>
          <a:bodyPr anchor="ctr" anchorCtr="0"/>
          <a:lstStyle>
            <a:lvl1pPr algn="ctr">
              <a:defRPr sz="2000" b="1">
                <a:solidFill>
                  <a:srgbClr val="0C2340"/>
                </a:solidFill>
              </a:defRPr>
            </a:lvl1pPr>
          </a:lstStyle>
          <a:p>
            <a:pPr lvl="0"/>
            <a:r>
              <a:rPr lang="en-US"/>
              <a:t>Year</a:t>
            </a:r>
          </a:p>
        </p:txBody>
      </p:sp>
      <p:sp>
        <p:nvSpPr>
          <p:cNvPr id="20" name="Text Placeholder 65">
            <a:extLst>
              <a:ext uri="{FF2B5EF4-FFF2-40B4-BE49-F238E27FC236}">
                <a16:creationId xmlns:a16="http://schemas.microsoft.com/office/drawing/2014/main" id="{E313666F-4C71-EB2D-6FB5-6374686FF466}"/>
              </a:ext>
            </a:extLst>
          </p:cNvPr>
          <p:cNvSpPr>
            <a:spLocks noGrp="1"/>
          </p:cNvSpPr>
          <p:nvPr>
            <p:ph type="body" sz="quarter" idx="17" hasCustomPrompt="1"/>
          </p:nvPr>
        </p:nvSpPr>
        <p:spPr>
          <a:xfrm>
            <a:off x="3146696" y="1740009"/>
            <a:ext cx="825500" cy="406400"/>
          </a:xfrm>
        </p:spPr>
        <p:txBody>
          <a:bodyPr anchor="ctr" anchorCtr="0"/>
          <a:lstStyle>
            <a:lvl1pPr algn="ctr">
              <a:defRPr sz="2000" b="1">
                <a:solidFill>
                  <a:srgbClr val="0C2340"/>
                </a:solidFill>
              </a:defRPr>
            </a:lvl1pPr>
          </a:lstStyle>
          <a:p>
            <a:pPr lvl="0"/>
            <a:r>
              <a:rPr lang="en-US"/>
              <a:t>Year</a:t>
            </a:r>
          </a:p>
        </p:txBody>
      </p:sp>
      <p:sp>
        <p:nvSpPr>
          <p:cNvPr id="21" name="Text Placeholder 62">
            <a:extLst>
              <a:ext uri="{FF2B5EF4-FFF2-40B4-BE49-F238E27FC236}">
                <a16:creationId xmlns:a16="http://schemas.microsoft.com/office/drawing/2014/main" id="{759A1EDE-C0E1-A213-8094-26F94836CB36}"/>
              </a:ext>
            </a:extLst>
          </p:cNvPr>
          <p:cNvSpPr>
            <a:spLocks noGrp="1"/>
          </p:cNvSpPr>
          <p:nvPr>
            <p:ph type="body" sz="quarter" idx="18"/>
          </p:nvPr>
        </p:nvSpPr>
        <p:spPr>
          <a:xfrm>
            <a:off x="893368" y="2183883"/>
            <a:ext cx="1527175" cy="734468"/>
          </a:xfrm>
        </p:spPr>
        <p:txBody>
          <a:bodyPr/>
          <a:lstStyle>
            <a:lvl1pPr>
              <a:defRPr sz="1000">
                <a:solidFill>
                  <a:srgbClr val="0C2340"/>
                </a:solidFill>
              </a:defRPr>
            </a:lvl1pPr>
          </a:lstStyle>
          <a:p>
            <a:pPr lvl="0"/>
            <a:r>
              <a:rPr lang="en-US"/>
              <a:t>Click to edit Master text styles</a:t>
            </a:r>
          </a:p>
        </p:txBody>
      </p:sp>
      <p:sp>
        <p:nvSpPr>
          <p:cNvPr id="22" name="Text Placeholder 62">
            <a:extLst>
              <a:ext uri="{FF2B5EF4-FFF2-40B4-BE49-F238E27FC236}">
                <a16:creationId xmlns:a16="http://schemas.microsoft.com/office/drawing/2014/main" id="{BAE84656-D248-1C04-C10B-D1C42F1807C6}"/>
              </a:ext>
            </a:extLst>
          </p:cNvPr>
          <p:cNvSpPr>
            <a:spLocks noGrp="1"/>
          </p:cNvSpPr>
          <p:nvPr>
            <p:ph type="body" sz="quarter" idx="19"/>
          </p:nvPr>
        </p:nvSpPr>
        <p:spPr>
          <a:xfrm>
            <a:off x="893368" y="3450346"/>
            <a:ext cx="1527175" cy="734468"/>
          </a:xfrm>
        </p:spPr>
        <p:txBody>
          <a:bodyPr/>
          <a:lstStyle>
            <a:lvl1pPr>
              <a:defRPr sz="1000">
                <a:solidFill>
                  <a:srgbClr val="0C2340"/>
                </a:solidFill>
              </a:defRPr>
            </a:lvl1pPr>
          </a:lstStyle>
          <a:p>
            <a:pPr lvl="0"/>
            <a:r>
              <a:rPr lang="en-US"/>
              <a:t>Click to edit Master text styles</a:t>
            </a:r>
          </a:p>
        </p:txBody>
      </p:sp>
      <p:sp>
        <p:nvSpPr>
          <p:cNvPr id="24" name="Text Placeholder 62">
            <a:extLst>
              <a:ext uri="{FF2B5EF4-FFF2-40B4-BE49-F238E27FC236}">
                <a16:creationId xmlns:a16="http://schemas.microsoft.com/office/drawing/2014/main" id="{8AD2A77C-26CB-D200-9932-DD0A40B2A89F}"/>
              </a:ext>
            </a:extLst>
          </p:cNvPr>
          <p:cNvSpPr>
            <a:spLocks noGrp="1"/>
          </p:cNvSpPr>
          <p:nvPr>
            <p:ph type="body" sz="quarter" idx="20"/>
          </p:nvPr>
        </p:nvSpPr>
        <p:spPr>
          <a:xfrm>
            <a:off x="893368" y="4725471"/>
            <a:ext cx="1527175" cy="734468"/>
          </a:xfrm>
        </p:spPr>
        <p:txBody>
          <a:bodyPr/>
          <a:lstStyle>
            <a:lvl1pPr>
              <a:defRPr sz="1000">
                <a:solidFill>
                  <a:srgbClr val="0C2340"/>
                </a:solidFill>
              </a:defRPr>
            </a:lvl1pPr>
          </a:lstStyle>
          <a:p>
            <a:pPr lvl="0"/>
            <a:r>
              <a:rPr lang="en-US"/>
              <a:t>Click to edit Master text styles</a:t>
            </a:r>
          </a:p>
        </p:txBody>
      </p:sp>
      <p:sp>
        <p:nvSpPr>
          <p:cNvPr id="26" name="Text Placeholder 62">
            <a:extLst>
              <a:ext uri="{FF2B5EF4-FFF2-40B4-BE49-F238E27FC236}">
                <a16:creationId xmlns:a16="http://schemas.microsoft.com/office/drawing/2014/main" id="{C78930E6-10A9-C0C3-B140-1B874B7A6592}"/>
              </a:ext>
            </a:extLst>
          </p:cNvPr>
          <p:cNvSpPr>
            <a:spLocks noGrp="1"/>
          </p:cNvSpPr>
          <p:nvPr>
            <p:ph type="body" sz="quarter" idx="21"/>
          </p:nvPr>
        </p:nvSpPr>
        <p:spPr>
          <a:xfrm>
            <a:off x="9914734" y="2183883"/>
            <a:ext cx="1527175" cy="734468"/>
          </a:xfrm>
        </p:spPr>
        <p:txBody>
          <a:bodyPr/>
          <a:lstStyle>
            <a:lvl1pPr>
              <a:defRPr sz="1000">
                <a:solidFill>
                  <a:srgbClr val="0C2340"/>
                </a:solidFill>
              </a:defRPr>
            </a:lvl1pPr>
          </a:lstStyle>
          <a:p>
            <a:pPr lvl="0"/>
            <a:r>
              <a:rPr lang="en-US"/>
              <a:t>Click to edit Master text styles</a:t>
            </a:r>
          </a:p>
        </p:txBody>
      </p:sp>
      <p:sp>
        <p:nvSpPr>
          <p:cNvPr id="28" name="Text Placeholder 62">
            <a:extLst>
              <a:ext uri="{FF2B5EF4-FFF2-40B4-BE49-F238E27FC236}">
                <a16:creationId xmlns:a16="http://schemas.microsoft.com/office/drawing/2014/main" id="{2B6AE782-346C-0060-2200-2DB0EF2B0FC8}"/>
              </a:ext>
            </a:extLst>
          </p:cNvPr>
          <p:cNvSpPr>
            <a:spLocks noGrp="1"/>
          </p:cNvSpPr>
          <p:nvPr>
            <p:ph type="body" sz="quarter" idx="22"/>
          </p:nvPr>
        </p:nvSpPr>
        <p:spPr>
          <a:xfrm>
            <a:off x="9914734" y="3450346"/>
            <a:ext cx="1527175" cy="734468"/>
          </a:xfrm>
        </p:spPr>
        <p:txBody>
          <a:bodyPr/>
          <a:lstStyle>
            <a:lvl1pPr>
              <a:defRPr sz="1000">
                <a:solidFill>
                  <a:srgbClr val="0C2340"/>
                </a:solidFill>
              </a:defRPr>
            </a:lvl1pPr>
          </a:lstStyle>
          <a:p>
            <a:pPr lvl="0"/>
            <a:r>
              <a:rPr lang="en-US"/>
              <a:t>Click to edit Master text styles</a:t>
            </a:r>
          </a:p>
        </p:txBody>
      </p:sp>
      <p:sp>
        <p:nvSpPr>
          <p:cNvPr id="29" name="Text Placeholder 62">
            <a:extLst>
              <a:ext uri="{FF2B5EF4-FFF2-40B4-BE49-F238E27FC236}">
                <a16:creationId xmlns:a16="http://schemas.microsoft.com/office/drawing/2014/main" id="{45FB239C-6C62-24DB-DF3F-C972A3BFC9CA}"/>
              </a:ext>
            </a:extLst>
          </p:cNvPr>
          <p:cNvSpPr>
            <a:spLocks noGrp="1"/>
          </p:cNvSpPr>
          <p:nvPr>
            <p:ph type="body" sz="quarter" idx="23"/>
          </p:nvPr>
        </p:nvSpPr>
        <p:spPr>
          <a:xfrm>
            <a:off x="9914734" y="4725471"/>
            <a:ext cx="1527175" cy="734468"/>
          </a:xfrm>
        </p:spPr>
        <p:txBody>
          <a:bodyPr/>
          <a:lstStyle>
            <a:lvl1pPr>
              <a:defRPr sz="1000">
                <a:solidFill>
                  <a:srgbClr val="0C2340"/>
                </a:solidFill>
              </a:defRPr>
            </a:lvl1pPr>
          </a:lstStyle>
          <a:p>
            <a:pPr lvl="0"/>
            <a:r>
              <a:rPr lang="en-US"/>
              <a:t>Click to edit Master text styles</a:t>
            </a:r>
          </a:p>
        </p:txBody>
      </p:sp>
      <p:sp>
        <p:nvSpPr>
          <p:cNvPr id="31" name="Text Placeholder 62">
            <a:extLst>
              <a:ext uri="{FF2B5EF4-FFF2-40B4-BE49-F238E27FC236}">
                <a16:creationId xmlns:a16="http://schemas.microsoft.com/office/drawing/2014/main" id="{26EDDC5D-3BB6-F84D-DE72-1A9F310E9979}"/>
              </a:ext>
            </a:extLst>
          </p:cNvPr>
          <p:cNvSpPr>
            <a:spLocks noGrp="1"/>
          </p:cNvSpPr>
          <p:nvPr>
            <p:ph type="body" sz="quarter" idx="24"/>
          </p:nvPr>
        </p:nvSpPr>
        <p:spPr>
          <a:xfrm>
            <a:off x="3148710" y="2183883"/>
            <a:ext cx="1527175" cy="734468"/>
          </a:xfrm>
        </p:spPr>
        <p:txBody>
          <a:bodyPr/>
          <a:lstStyle>
            <a:lvl1pPr>
              <a:defRPr sz="1000">
                <a:solidFill>
                  <a:srgbClr val="0C2340"/>
                </a:solidFill>
              </a:defRPr>
            </a:lvl1pPr>
          </a:lstStyle>
          <a:p>
            <a:pPr lvl="0"/>
            <a:r>
              <a:rPr lang="en-US"/>
              <a:t>Click to edit Master text styles</a:t>
            </a:r>
          </a:p>
        </p:txBody>
      </p:sp>
      <p:sp>
        <p:nvSpPr>
          <p:cNvPr id="33" name="Text Placeholder 62">
            <a:extLst>
              <a:ext uri="{FF2B5EF4-FFF2-40B4-BE49-F238E27FC236}">
                <a16:creationId xmlns:a16="http://schemas.microsoft.com/office/drawing/2014/main" id="{E0DA5C81-3FF4-70FB-87BA-F06E74E6DF92}"/>
              </a:ext>
            </a:extLst>
          </p:cNvPr>
          <p:cNvSpPr>
            <a:spLocks noGrp="1"/>
          </p:cNvSpPr>
          <p:nvPr>
            <p:ph type="body" sz="quarter" idx="27"/>
          </p:nvPr>
        </p:nvSpPr>
        <p:spPr>
          <a:xfrm>
            <a:off x="5404052" y="2183883"/>
            <a:ext cx="1527175" cy="734468"/>
          </a:xfrm>
        </p:spPr>
        <p:txBody>
          <a:bodyPr/>
          <a:lstStyle>
            <a:lvl1pPr>
              <a:defRPr sz="1000">
                <a:solidFill>
                  <a:srgbClr val="0C2340"/>
                </a:solidFill>
              </a:defRPr>
            </a:lvl1pPr>
          </a:lstStyle>
          <a:p>
            <a:pPr lvl="0"/>
            <a:r>
              <a:rPr lang="en-US"/>
              <a:t>Click to edit Master text styles</a:t>
            </a:r>
          </a:p>
        </p:txBody>
      </p:sp>
      <p:sp>
        <p:nvSpPr>
          <p:cNvPr id="34" name="Text Placeholder 62">
            <a:extLst>
              <a:ext uri="{FF2B5EF4-FFF2-40B4-BE49-F238E27FC236}">
                <a16:creationId xmlns:a16="http://schemas.microsoft.com/office/drawing/2014/main" id="{4B32C5AB-45A6-83D9-6F63-726AED4A1951}"/>
              </a:ext>
            </a:extLst>
          </p:cNvPr>
          <p:cNvSpPr>
            <a:spLocks noGrp="1"/>
          </p:cNvSpPr>
          <p:nvPr>
            <p:ph type="body" sz="quarter" idx="28"/>
          </p:nvPr>
        </p:nvSpPr>
        <p:spPr>
          <a:xfrm>
            <a:off x="5404052" y="3450346"/>
            <a:ext cx="1527175" cy="734468"/>
          </a:xfrm>
        </p:spPr>
        <p:txBody>
          <a:bodyPr/>
          <a:lstStyle>
            <a:lvl1pPr>
              <a:defRPr sz="1000">
                <a:solidFill>
                  <a:srgbClr val="0C2340"/>
                </a:solidFill>
              </a:defRPr>
            </a:lvl1pPr>
          </a:lstStyle>
          <a:p>
            <a:pPr lvl="0"/>
            <a:r>
              <a:rPr lang="en-US"/>
              <a:t>Click to edit Master text styles</a:t>
            </a:r>
          </a:p>
        </p:txBody>
      </p:sp>
      <p:sp>
        <p:nvSpPr>
          <p:cNvPr id="35" name="Text Placeholder 62">
            <a:extLst>
              <a:ext uri="{FF2B5EF4-FFF2-40B4-BE49-F238E27FC236}">
                <a16:creationId xmlns:a16="http://schemas.microsoft.com/office/drawing/2014/main" id="{C67B8BA2-4B15-9E71-B0A0-AA6FC9F06559}"/>
              </a:ext>
            </a:extLst>
          </p:cNvPr>
          <p:cNvSpPr>
            <a:spLocks noGrp="1"/>
          </p:cNvSpPr>
          <p:nvPr>
            <p:ph type="body" sz="quarter" idx="30"/>
          </p:nvPr>
        </p:nvSpPr>
        <p:spPr>
          <a:xfrm>
            <a:off x="7659394" y="2183883"/>
            <a:ext cx="1527175" cy="734468"/>
          </a:xfrm>
        </p:spPr>
        <p:txBody>
          <a:bodyPr/>
          <a:lstStyle>
            <a:lvl1pPr>
              <a:defRPr sz="1000">
                <a:solidFill>
                  <a:srgbClr val="0C2340"/>
                </a:solidFill>
              </a:defRPr>
            </a:lvl1pPr>
          </a:lstStyle>
          <a:p>
            <a:pPr lvl="0"/>
            <a:r>
              <a:rPr lang="en-US"/>
              <a:t>Click to edit Master text styles</a:t>
            </a:r>
          </a:p>
        </p:txBody>
      </p:sp>
      <p:sp>
        <p:nvSpPr>
          <p:cNvPr id="37" name="Text Placeholder 62">
            <a:extLst>
              <a:ext uri="{FF2B5EF4-FFF2-40B4-BE49-F238E27FC236}">
                <a16:creationId xmlns:a16="http://schemas.microsoft.com/office/drawing/2014/main" id="{3FC05570-AE2C-0E02-BB49-7721D9924391}"/>
              </a:ext>
            </a:extLst>
          </p:cNvPr>
          <p:cNvSpPr>
            <a:spLocks noGrp="1"/>
          </p:cNvSpPr>
          <p:nvPr>
            <p:ph type="body" sz="quarter" idx="31"/>
          </p:nvPr>
        </p:nvSpPr>
        <p:spPr>
          <a:xfrm>
            <a:off x="7648792" y="3450346"/>
            <a:ext cx="1527175" cy="734468"/>
          </a:xfrm>
        </p:spPr>
        <p:txBody>
          <a:bodyPr/>
          <a:lstStyle>
            <a:lvl1pPr>
              <a:defRPr sz="1000">
                <a:solidFill>
                  <a:srgbClr val="0C2340"/>
                </a:solidFill>
              </a:defRPr>
            </a:lvl1pPr>
          </a:lstStyle>
          <a:p>
            <a:pPr lvl="0"/>
            <a:r>
              <a:rPr lang="en-US"/>
              <a:t>Click to edit Master text styles</a:t>
            </a:r>
          </a:p>
        </p:txBody>
      </p:sp>
      <p:sp>
        <p:nvSpPr>
          <p:cNvPr id="39" name="Text Placeholder 62">
            <a:extLst>
              <a:ext uri="{FF2B5EF4-FFF2-40B4-BE49-F238E27FC236}">
                <a16:creationId xmlns:a16="http://schemas.microsoft.com/office/drawing/2014/main" id="{EDD11146-0B26-9E6C-6294-4B240BBC12FB}"/>
              </a:ext>
            </a:extLst>
          </p:cNvPr>
          <p:cNvSpPr>
            <a:spLocks noGrp="1"/>
          </p:cNvSpPr>
          <p:nvPr>
            <p:ph type="body" sz="quarter" idx="33"/>
          </p:nvPr>
        </p:nvSpPr>
        <p:spPr>
          <a:xfrm>
            <a:off x="3148710" y="3450346"/>
            <a:ext cx="1527175" cy="734468"/>
          </a:xfrm>
        </p:spPr>
        <p:txBody>
          <a:bodyPr/>
          <a:lstStyle>
            <a:lvl1pPr>
              <a:defRPr sz="1000">
                <a:solidFill>
                  <a:srgbClr val="0C2340"/>
                </a:solidFill>
              </a:defRPr>
            </a:lvl1pPr>
          </a:lstStyle>
          <a:p>
            <a:pPr lvl="0"/>
            <a:r>
              <a:rPr lang="en-US"/>
              <a:t>Click to edit Master text styles</a:t>
            </a:r>
          </a:p>
        </p:txBody>
      </p:sp>
      <p:sp>
        <p:nvSpPr>
          <p:cNvPr id="40" name="Text Placeholder 62">
            <a:extLst>
              <a:ext uri="{FF2B5EF4-FFF2-40B4-BE49-F238E27FC236}">
                <a16:creationId xmlns:a16="http://schemas.microsoft.com/office/drawing/2014/main" id="{2B2C59D6-CF79-2412-1A84-2F81C2A2C2DB}"/>
              </a:ext>
            </a:extLst>
          </p:cNvPr>
          <p:cNvSpPr>
            <a:spLocks noGrp="1"/>
          </p:cNvSpPr>
          <p:nvPr>
            <p:ph type="body" sz="quarter" idx="34"/>
          </p:nvPr>
        </p:nvSpPr>
        <p:spPr>
          <a:xfrm>
            <a:off x="3148710" y="4725471"/>
            <a:ext cx="1527175" cy="734468"/>
          </a:xfrm>
        </p:spPr>
        <p:txBody>
          <a:bodyPr/>
          <a:lstStyle>
            <a:lvl1pPr>
              <a:defRPr sz="1000">
                <a:solidFill>
                  <a:srgbClr val="0C2340"/>
                </a:solidFill>
              </a:defRPr>
            </a:lvl1pPr>
          </a:lstStyle>
          <a:p>
            <a:pPr lvl="0"/>
            <a:r>
              <a:rPr lang="en-US"/>
              <a:t>Click to edit Master text styles</a:t>
            </a:r>
          </a:p>
        </p:txBody>
      </p:sp>
      <p:sp>
        <p:nvSpPr>
          <p:cNvPr id="41" name="Text Placeholder 62">
            <a:extLst>
              <a:ext uri="{FF2B5EF4-FFF2-40B4-BE49-F238E27FC236}">
                <a16:creationId xmlns:a16="http://schemas.microsoft.com/office/drawing/2014/main" id="{92BB9D13-1E7B-AC61-1303-4A3AD9E600FE}"/>
              </a:ext>
            </a:extLst>
          </p:cNvPr>
          <p:cNvSpPr>
            <a:spLocks noGrp="1"/>
          </p:cNvSpPr>
          <p:nvPr>
            <p:ph type="body" sz="quarter" idx="37"/>
          </p:nvPr>
        </p:nvSpPr>
        <p:spPr>
          <a:xfrm>
            <a:off x="5404052" y="4725471"/>
            <a:ext cx="1527175" cy="734468"/>
          </a:xfrm>
        </p:spPr>
        <p:txBody>
          <a:bodyPr/>
          <a:lstStyle>
            <a:lvl1pPr>
              <a:defRPr sz="1000">
                <a:solidFill>
                  <a:srgbClr val="0C2340"/>
                </a:solidFill>
              </a:defRPr>
            </a:lvl1pPr>
          </a:lstStyle>
          <a:p>
            <a:pPr lvl="0"/>
            <a:r>
              <a:rPr lang="en-US"/>
              <a:t>Click to edit Master text styles</a:t>
            </a:r>
          </a:p>
        </p:txBody>
      </p:sp>
      <p:sp>
        <p:nvSpPr>
          <p:cNvPr id="42" name="Text Placeholder 62">
            <a:extLst>
              <a:ext uri="{FF2B5EF4-FFF2-40B4-BE49-F238E27FC236}">
                <a16:creationId xmlns:a16="http://schemas.microsoft.com/office/drawing/2014/main" id="{8ED2C07C-5F3D-D5B9-C26A-C64753D98CBE}"/>
              </a:ext>
            </a:extLst>
          </p:cNvPr>
          <p:cNvSpPr>
            <a:spLocks noGrp="1"/>
          </p:cNvSpPr>
          <p:nvPr>
            <p:ph type="body" sz="quarter" idx="40"/>
          </p:nvPr>
        </p:nvSpPr>
        <p:spPr>
          <a:xfrm>
            <a:off x="7648792" y="4725669"/>
            <a:ext cx="1527175" cy="734468"/>
          </a:xfrm>
        </p:spPr>
        <p:txBody>
          <a:bodyPr/>
          <a:lstStyle>
            <a:lvl1pPr>
              <a:defRPr sz="1000">
                <a:solidFill>
                  <a:srgbClr val="0C2340"/>
                </a:solidFill>
              </a:defRPr>
            </a:lvl1pPr>
          </a:lstStyle>
          <a:p>
            <a:pPr lvl="0"/>
            <a:r>
              <a:rPr lang="en-US"/>
              <a:t>Click to edit Master text styles</a:t>
            </a:r>
          </a:p>
        </p:txBody>
      </p:sp>
      <p:sp>
        <p:nvSpPr>
          <p:cNvPr id="43" name="Vertical Text Placeholder 36">
            <a:extLst>
              <a:ext uri="{FF2B5EF4-FFF2-40B4-BE49-F238E27FC236}">
                <a16:creationId xmlns:a16="http://schemas.microsoft.com/office/drawing/2014/main" id="{F1BC1BFA-1F9B-BC2D-443C-0E90B3B5F769}"/>
              </a:ext>
            </a:extLst>
          </p:cNvPr>
          <p:cNvSpPr>
            <a:spLocks noGrp="1"/>
          </p:cNvSpPr>
          <p:nvPr>
            <p:ph type="body" orient="vert" sz="quarter" idx="41" hasCustomPrompt="1"/>
          </p:nvPr>
        </p:nvSpPr>
        <p:spPr>
          <a:xfrm>
            <a:off x="716974" y="2179549"/>
            <a:ext cx="79545" cy="743136"/>
          </a:xfrm>
          <a:solidFill>
            <a:srgbClr val="00857C"/>
          </a:solidFill>
        </p:spPr>
        <p:txBody>
          <a:bodyPr vert="eaVert"/>
          <a:lstStyle>
            <a:lvl2pPr marL="0" indent="0">
              <a:buFontTx/>
              <a:buNone/>
              <a:defRPr>
                <a:solidFill>
                  <a:srgbClr val="0C2340"/>
                </a:solidFill>
              </a:defRPr>
            </a:lvl2pPr>
          </a:lstStyle>
          <a:p>
            <a:pPr lvl="1"/>
            <a:r>
              <a:rPr lang="en-US"/>
              <a:t> </a:t>
            </a:r>
          </a:p>
        </p:txBody>
      </p:sp>
      <p:sp>
        <p:nvSpPr>
          <p:cNvPr id="44" name="Vertical Text Placeholder 36">
            <a:extLst>
              <a:ext uri="{FF2B5EF4-FFF2-40B4-BE49-F238E27FC236}">
                <a16:creationId xmlns:a16="http://schemas.microsoft.com/office/drawing/2014/main" id="{BA1F1397-7803-B7C7-74D3-C0926DFD27BD}"/>
              </a:ext>
            </a:extLst>
          </p:cNvPr>
          <p:cNvSpPr>
            <a:spLocks noGrp="1"/>
          </p:cNvSpPr>
          <p:nvPr>
            <p:ph type="body" orient="vert" sz="quarter" idx="42" hasCustomPrompt="1"/>
          </p:nvPr>
        </p:nvSpPr>
        <p:spPr>
          <a:xfrm>
            <a:off x="716460" y="3450346"/>
            <a:ext cx="79545" cy="743136"/>
          </a:xfrm>
          <a:solidFill>
            <a:srgbClr val="00857C"/>
          </a:solidFill>
        </p:spPr>
        <p:txBody>
          <a:bodyPr vert="eaVert"/>
          <a:lstStyle>
            <a:lvl2pPr marL="0" indent="0">
              <a:buFontTx/>
              <a:buNone/>
              <a:defRPr>
                <a:solidFill>
                  <a:srgbClr val="0C2340"/>
                </a:solidFill>
              </a:defRPr>
            </a:lvl2pPr>
          </a:lstStyle>
          <a:p>
            <a:pPr lvl="1"/>
            <a:r>
              <a:rPr lang="en-US"/>
              <a:t> </a:t>
            </a:r>
          </a:p>
        </p:txBody>
      </p:sp>
      <p:sp>
        <p:nvSpPr>
          <p:cNvPr id="45" name="Vertical Text Placeholder 36">
            <a:extLst>
              <a:ext uri="{FF2B5EF4-FFF2-40B4-BE49-F238E27FC236}">
                <a16:creationId xmlns:a16="http://schemas.microsoft.com/office/drawing/2014/main" id="{F3C16218-79CA-1314-214C-BC51D3189E93}"/>
              </a:ext>
            </a:extLst>
          </p:cNvPr>
          <p:cNvSpPr>
            <a:spLocks noGrp="1"/>
          </p:cNvSpPr>
          <p:nvPr>
            <p:ph type="body" orient="vert" sz="quarter" idx="43" hasCustomPrompt="1"/>
          </p:nvPr>
        </p:nvSpPr>
        <p:spPr>
          <a:xfrm>
            <a:off x="718748" y="4715126"/>
            <a:ext cx="79545" cy="743136"/>
          </a:xfrm>
          <a:solidFill>
            <a:srgbClr val="00857C"/>
          </a:solidFill>
        </p:spPr>
        <p:txBody>
          <a:bodyPr vert="eaVert"/>
          <a:lstStyle>
            <a:lvl2pPr marL="0" indent="0">
              <a:buFontTx/>
              <a:buNone/>
              <a:defRPr>
                <a:solidFill>
                  <a:srgbClr val="0C2340"/>
                </a:solidFill>
              </a:defRPr>
            </a:lvl2pPr>
          </a:lstStyle>
          <a:p>
            <a:pPr lvl="1"/>
            <a:r>
              <a:rPr lang="en-US"/>
              <a:t> </a:t>
            </a:r>
          </a:p>
        </p:txBody>
      </p:sp>
      <p:sp>
        <p:nvSpPr>
          <p:cNvPr id="47" name="Vertical Text Placeholder 36">
            <a:extLst>
              <a:ext uri="{FF2B5EF4-FFF2-40B4-BE49-F238E27FC236}">
                <a16:creationId xmlns:a16="http://schemas.microsoft.com/office/drawing/2014/main" id="{D87EA648-F2F7-0781-E238-7C81E2C8D1DF}"/>
              </a:ext>
            </a:extLst>
          </p:cNvPr>
          <p:cNvSpPr>
            <a:spLocks noGrp="1"/>
          </p:cNvSpPr>
          <p:nvPr>
            <p:ph type="body" orient="vert" sz="quarter" idx="44" hasCustomPrompt="1"/>
          </p:nvPr>
        </p:nvSpPr>
        <p:spPr>
          <a:xfrm>
            <a:off x="2965673" y="2175171"/>
            <a:ext cx="79545" cy="743136"/>
          </a:xfrm>
          <a:solidFill>
            <a:srgbClr val="0C2340"/>
          </a:solidFill>
        </p:spPr>
        <p:txBody>
          <a:bodyPr vert="eaVert"/>
          <a:lstStyle>
            <a:lvl2pPr marL="0" indent="0">
              <a:buFontTx/>
              <a:buNone/>
              <a:defRPr>
                <a:solidFill>
                  <a:srgbClr val="0C2340"/>
                </a:solidFill>
              </a:defRPr>
            </a:lvl2pPr>
          </a:lstStyle>
          <a:p>
            <a:pPr lvl="1"/>
            <a:r>
              <a:rPr lang="en-US"/>
              <a:t> </a:t>
            </a:r>
          </a:p>
        </p:txBody>
      </p:sp>
      <p:sp>
        <p:nvSpPr>
          <p:cNvPr id="48" name="Vertical Text Placeholder 36">
            <a:extLst>
              <a:ext uri="{FF2B5EF4-FFF2-40B4-BE49-F238E27FC236}">
                <a16:creationId xmlns:a16="http://schemas.microsoft.com/office/drawing/2014/main" id="{EF29DA2B-A75B-4372-5B6B-27E8BF05DCB4}"/>
              </a:ext>
            </a:extLst>
          </p:cNvPr>
          <p:cNvSpPr>
            <a:spLocks noGrp="1"/>
          </p:cNvSpPr>
          <p:nvPr>
            <p:ph type="body" orient="vert" sz="quarter" idx="45" hasCustomPrompt="1"/>
          </p:nvPr>
        </p:nvSpPr>
        <p:spPr>
          <a:xfrm>
            <a:off x="2965159" y="3445968"/>
            <a:ext cx="79545" cy="743136"/>
          </a:xfrm>
          <a:solidFill>
            <a:srgbClr val="0C2340"/>
          </a:solidFill>
        </p:spPr>
        <p:txBody>
          <a:bodyPr vert="eaVert"/>
          <a:lstStyle>
            <a:lvl2pPr marL="0" indent="0">
              <a:buFontTx/>
              <a:buNone/>
              <a:defRPr>
                <a:solidFill>
                  <a:srgbClr val="0C2340"/>
                </a:solidFill>
              </a:defRPr>
            </a:lvl2pPr>
          </a:lstStyle>
          <a:p>
            <a:pPr lvl="1"/>
            <a:r>
              <a:rPr lang="en-US"/>
              <a:t> </a:t>
            </a:r>
          </a:p>
        </p:txBody>
      </p:sp>
      <p:sp>
        <p:nvSpPr>
          <p:cNvPr id="49" name="Vertical Text Placeholder 36">
            <a:extLst>
              <a:ext uri="{FF2B5EF4-FFF2-40B4-BE49-F238E27FC236}">
                <a16:creationId xmlns:a16="http://schemas.microsoft.com/office/drawing/2014/main" id="{FF1E2149-2E30-EEDE-FDFA-9C281FB3BC4A}"/>
              </a:ext>
            </a:extLst>
          </p:cNvPr>
          <p:cNvSpPr>
            <a:spLocks noGrp="1"/>
          </p:cNvSpPr>
          <p:nvPr>
            <p:ph type="body" orient="vert" sz="quarter" idx="46" hasCustomPrompt="1"/>
          </p:nvPr>
        </p:nvSpPr>
        <p:spPr>
          <a:xfrm>
            <a:off x="2967447" y="4710748"/>
            <a:ext cx="79545" cy="743136"/>
          </a:xfrm>
          <a:solidFill>
            <a:srgbClr val="0C2340"/>
          </a:solidFill>
        </p:spPr>
        <p:txBody>
          <a:bodyPr vert="eaVert"/>
          <a:lstStyle>
            <a:lvl2pPr marL="0" indent="0">
              <a:buFontTx/>
              <a:buNone/>
              <a:defRPr>
                <a:solidFill>
                  <a:srgbClr val="0C2340"/>
                </a:solidFill>
              </a:defRPr>
            </a:lvl2pPr>
          </a:lstStyle>
          <a:p>
            <a:pPr lvl="1"/>
            <a:r>
              <a:rPr lang="en-US"/>
              <a:t> </a:t>
            </a:r>
          </a:p>
        </p:txBody>
      </p:sp>
      <p:sp>
        <p:nvSpPr>
          <p:cNvPr id="50" name="Vertical Text Placeholder 36">
            <a:extLst>
              <a:ext uri="{FF2B5EF4-FFF2-40B4-BE49-F238E27FC236}">
                <a16:creationId xmlns:a16="http://schemas.microsoft.com/office/drawing/2014/main" id="{43758EB1-16E5-B26C-CBC4-BF324D014A09}"/>
              </a:ext>
            </a:extLst>
          </p:cNvPr>
          <p:cNvSpPr>
            <a:spLocks noGrp="1"/>
          </p:cNvSpPr>
          <p:nvPr>
            <p:ph type="body" orient="vert" sz="quarter" idx="47" hasCustomPrompt="1"/>
          </p:nvPr>
        </p:nvSpPr>
        <p:spPr>
          <a:xfrm>
            <a:off x="5222880" y="2175171"/>
            <a:ext cx="79545" cy="743136"/>
          </a:xfrm>
          <a:solidFill>
            <a:srgbClr val="6ECEB2"/>
          </a:solidFill>
        </p:spPr>
        <p:txBody>
          <a:bodyPr vert="eaVert"/>
          <a:lstStyle>
            <a:lvl2pPr marL="0" indent="0">
              <a:buFontTx/>
              <a:buNone/>
              <a:defRPr>
                <a:solidFill>
                  <a:srgbClr val="0C2340"/>
                </a:solidFill>
              </a:defRPr>
            </a:lvl2pPr>
          </a:lstStyle>
          <a:p>
            <a:pPr lvl="1"/>
            <a:r>
              <a:rPr lang="en-US"/>
              <a:t> </a:t>
            </a:r>
          </a:p>
        </p:txBody>
      </p:sp>
      <p:sp>
        <p:nvSpPr>
          <p:cNvPr id="52" name="Vertical Text Placeholder 36">
            <a:extLst>
              <a:ext uri="{FF2B5EF4-FFF2-40B4-BE49-F238E27FC236}">
                <a16:creationId xmlns:a16="http://schemas.microsoft.com/office/drawing/2014/main" id="{CE2195E1-434B-14B3-A75E-D060404997B2}"/>
              </a:ext>
            </a:extLst>
          </p:cNvPr>
          <p:cNvSpPr>
            <a:spLocks noGrp="1"/>
          </p:cNvSpPr>
          <p:nvPr>
            <p:ph type="body" orient="vert" sz="quarter" idx="48" hasCustomPrompt="1"/>
          </p:nvPr>
        </p:nvSpPr>
        <p:spPr>
          <a:xfrm>
            <a:off x="5222366" y="3445968"/>
            <a:ext cx="79545" cy="743136"/>
          </a:xfrm>
          <a:solidFill>
            <a:srgbClr val="6ECEB2"/>
          </a:solidFill>
        </p:spPr>
        <p:txBody>
          <a:bodyPr vert="eaVert"/>
          <a:lstStyle>
            <a:lvl2pPr marL="0" indent="0">
              <a:buFontTx/>
              <a:buNone/>
              <a:defRPr>
                <a:solidFill>
                  <a:srgbClr val="0C2340"/>
                </a:solidFill>
              </a:defRPr>
            </a:lvl2pPr>
          </a:lstStyle>
          <a:p>
            <a:pPr lvl="1"/>
            <a:r>
              <a:rPr lang="en-US"/>
              <a:t> </a:t>
            </a:r>
          </a:p>
        </p:txBody>
      </p:sp>
      <p:sp>
        <p:nvSpPr>
          <p:cNvPr id="54" name="Vertical Text Placeholder 36">
            <a:extLst>
              <a:ext uri="{FF2B5EF4-FFF2-40B4-BE49-F238E27FC236}">
                <a16:creationId xmlns:a16="http://schemas.microsoft.com/office/drawing/2014/main" id="{CD86C634-7DF7-A3BA-660D-82CB4CA3EAFA}"/>
              </a:ext>
            </a:extLst>
          </p:cNvPr>
          <p:cNvSpPr>
            <a:spLocks noGrp="1"/>
          </p:cNvSpPr>
          <p:nvPr>
            <p:ph type="body" orient="vert" sz="quarter" idx="49" hasCustomPrompt="1"/>
          </p:nvPr>
        </p:nvSpPr>
        <p:spPr>
          <a:xfrm>
            <a:off x="5224654" y="4710748"/>
            <a:ext cx="79545" cy="743136"/>
          </a:xfrm>
          <a:solidFill>
            <a:srgbClr val="6ECEB2"/>
          </a:solidFill>
        </p:spPr>
        <p:txBody>
          <a:bodyPr vert="eaVert"/>
          <a:lstStyle>
            <a:lvl2pPr marL="0" indent="0">
              <a:buFontTx/>
              <a:buNone/>
              <a:defRPr>
                <a:solidFill>
                  <a:srgbClr val="0C2340"/>
                </a:solidFill>
              </a:defRPr>
            </a:lvl2pPr>
          </a:lstStyle>
          <a:p>
            <a:pPr lvl="1"/>
            <a:r>
              <a:rPr lang="en-US"/>
              <a:t> </a:t>
            </a:r>
          </a:p>
        </p:txBody>
      </p:sp>
      <p:sp>
        <p:nvSpPr>
          <p:cNvPr id="62" name="Vertical Text Placeholder 36">
            <a:extLst>
              <a:ext uri="{FF2B5EF4-FFF2-40B4-BE49-F238E27FC236}">
                <a16:creationId xmlns:a16="http://schemas.microsoft.com/office/drawing/2014/main" id="{E7D390AD-69C6-6B75-F275-D6D90D44BEDC}"/>
              </a:ext>
            </a:extLst>
          </p:cNvPr>
          <p:cNvSpPr>
            <a:spLocks noGrp="1"/>
          </p:cNvSpPr>
          <p:nvPr>
            <p:ph type="body" orient="vert" sz="quarter" idx="50" hasCustomPrompt="1"/>
          </p:nvPr>
        </p:nvSpPr>
        <p:spPr>
          <a:xfrm>
            <a:off x="7475043" y="2175171"/>
            <a:ext cx="79545" cy="743136"/>
          </a:xfrm>
          <a:solidFill>
            <a:srgbClr val="BFED33"/>
          </a:solidFill>
        </p:spPr>
        <p:txBody>
          <a:bodyPr vert="eaVert"/>
          <a:lstStyle>
            <a:lvl2pPr marL="0" indent="0">
              <a:buFontTx/>
              <a:buNone/>
              <a:defRPr>
                <a:solidFill>
                  <a:srgbClr val="0C2340"/>
                </a:solidFill>
              </a:defRPr>
            </a:lvl2pPr>
          </a:lstStyle>
          <a:p>
            <a:pPr lvl="1"/>
            <a:r>
              <a:rPr lang="en-US"/>
              <a:t> </a:t>
            </a:r>
          </a:p>
        </p:txBody>
      </p:sp>
      <p:sp>
        <p:nvSpPr>
          <p:cNvPr id="63" name="Vertical Text Placeholder 36">
            <a:extLst>
              <a:ext uri="{FF2B5EF4-FFF2-40B4-BE49-F238E27FC236}">
                <a16:creationId xmlns:a16="http://schemas.microsoft.com/office/drawing/2014/main" id="{30AC1027-D3B9-4FE5-721B-E3B1E1B151E0}"/>
              </a:ext>
            </a:extLst>
          </p:cNvPr>
          <p:cNvSpPr>
            <a:spLocks noGrp="1"/>
          </p:cNvSpPr>
          <p:nvPr>
            <p:ph type="body" orient="vert" sz="quarter" idx="51" hasCustomPrompt="1"/>
          </p:nvPr>
        </p:nvSpPr>
        <p:spPr>
          <a:xfrm>
            <a:off x="7474529" y="3445968"/>
            <a:ext cx="79545" cy="743136"/>
          </a:xfrm>
          <a:solidFill>
            <a:srgbClr val="BFED33"/>
          </a:solidFill>
        </p:spPr>
        <p:txBody>
          <a:bodyPr vert="eaVert"/>
          <a:lstStyle>
            <a:lvl2pPr marL="0" indent="0">
              <a:buFontTx/>
              <a:buNone/>
              <a:defRPr>
                <a:solidFill>
                  <a:srgbClr val="0C2340"/>
                </a:solidFill>
              </a:defRPr>
            </a:lvl2pPr>
          </a:lstStyle>
          <a:p>
            <a:pPr lvl="1"/>
            <a:r>
              <a:rPr lang="en-US"/>
              <a:t> </a:t>
            </a:r>
          </a:p>
        </p:txBody>
      </p:sp>
      <p:sp>
        <p:nvSpPr>
          <p:cNvPr id="64" name="Vertical Text Placeholder 36">
            <a:extLst>
              <a:ext uri="{FF2B5EF4-FFF2-40B4-BE49-F238E27FC236}">
                <a16:creationId xmlns:a16="http://schemas.microsoft.com/office/drawing/2014/main" id="{D43C862D-B45E-154E-0AAE-398F6F46DF26}"/>
              </a:ext>
            </a:extLst>
          </p:cNvPr>
          <p:cNvSpPr>
            <a:spLocks noGrp="1"/>
          </p:cNvSpPr>
          <p:nvPr>
            <p:ph type="body" orient="vert" sz="quarter" idx="52" hasCustomPrompt="1"/>
          </p:nvPr>
        </p:nvSpPr>
        <p:spPr>
          <a:xfrm>
            <a:off x="7476817" y="4710748"/>
            <a:ext cx="79545" cy="743136"/>
          </a:xfrm>
          <a:solidFill>
            <a:srgbClr val="BFED33"/>
          </a:solidFill>
        </p:spPr>
        <p:txBody>
          <a:bodyPr vert="eaVert"/>
          <a:lstStyle>
            <a:lvl2pPr marL="0" indent="0">
              <a:buFontTx/>
              <a:buNone/>
              <a:defRPr>
                <a:solidFill>
                  <a:srgbClr val="0C2340"/>
                </a:solidFill>
              </a:defRPr>
            </a:lvl2pPr>
          </a:lstStyle>
          <a:p>
            <a:pPr lvl="1"/>
            <a:r>
              <a:rPr lang="en-US"/>
              <a:t> </a:t>
            </a:r>
          </a:p>
        </p:txBody>
      </p:sp>
      <p:sp>
        <p:nvSpPr>
          <p:cNvPr id="65" name="Vertical Text Placeholder 36">
            <a:extLst>
              <a:ext uri="{FF2B5EF4-FFF2-40B4-BE49-F238E27FC236}">
                <a16:creationId xmlns:a16="http://schemas.microsoft.com/office/drawing/2014/main" id="{EE026880-DC08-D9A7-5A04-24C7BFD3BBF9}"/>
              </a:ext>
            </a:extLst>
          </p:cNvPr>
          <p:cNvSpPr>
            <a:spLocks noGrp="1"/>
          </p:cNvSpPr>
          <p:nvPr>
            <p:ph type="body" orient="vert" sz="quarter" idx="53" hasCustomPrompt="1"/>
          </p:nvPr>
        </p:nvSpPr>
        <p:spPr>
          <a:xfrm>
            <a:off x="9738085" y="2175171"/>
            <a:ext cx="79545" cy="743136"/>
          </a:xfrm>
          <a:solidFill>
            <a:srgbClr val="FFF063"/>
          </a:solidFill>
        </p:spPr>
        <p:txBody>
          <a:bodyPr vert="eaVert"/>
          <a:lstStyle>
            <a:lvl2pPr marL="0" indent="0">
              <a:buFontTx/>
              <a:buNone/>
              <a:defRPr>
                <a:solidFill>
                  <a:srgbClr val="0C2340"/>
                </a:solidFill>
              </a:defRPr>
            </a:lvl2pPr>
          </a:lstStyle>
          <a:p>
            <a:pPr lvl="1"/>
            <a:r>
              <a:rPr lang="en-US"/>
              <a:t> </a:t>
            </a:r>
          </a:p>
        </p:txBody>
      </p:sp>
      <p:sp>
        <p:nvSpPr>
          <p:cNvPr id="66" name="Vertical Text Placeholder 36">
            <a:extLst>
              <a:ext uri="{FF2B5EF4-FFF2-40B4-BE49-F238E27FC236}">
                <a16:creationId xmlns:a16="http://schemas.microsoft.com/office/drawing/2014/main" id="{D91A176A-BED2-8F83-6E74-028E1AF0E8AA}"/>
              </a:ext>
            </a:extLst>
          </p:cNvPr>
          <p:cNvSpPr>
            <a:spLocks noGrp="1"/>
          </p:cNvSpPr>
          <p:nvPr>
            <p:ph type="body" orient="vert" sz="quarter" idx="54" hasCustomPrompt="1"/>
          </p:nvPr>
        </p:nvSpPr>
        <p:spPr>
          <a:xfrm>
            <a:off x="9737571" y="3445968"/>
            <a:ext cx="79545" cy="743136"/>
          </a:xfrm>
          <a:solidFill>
            <a:srgbClr val="FFF063"/>
          </a:solidFill>
        </p:spPr>
        <p:txBody>
          <a:bodyPr vert="eaVert"/>
          <a:lstStyle>
            <a:lvl2pPr marL="0" indent="0">
              <a:buFontTx/>
              <a:buNone/>
              <a:defRPr>
                <a:solidFill>
                  <a:srgbClr val="0C2340"/>
                </a:solidFill>
              </a:defRPr>
            </a:lvl2pPr>
          </a:lstStyle>
          <a:p>
            <a:pPr lvl="1"/>
            <a:r>
              <a:rPr lang="en-US"/>
              <a:t> </a:t>
            </a:r>
          </a:p>
        </p:txBody>
      </p:sp>
      <p:sp>
        <p:nvSpPr>
          <p:cNvPr id="67" name="Vertical Text Placeholder 36">
            <a:extLst>
              <a:ext uri="{FF2B5EF4-FFF2-40B4-BE49-F238E27FC236}">
                <a16:creationId xmlns:a16="http://schemas.microsoft.com/office/drawing/2014/main" id="{E4728428-41E1-F1CE-0FEF-D72C3F7CBE23}"/>
              </a:ext>
            </a:extLst>
          </p:cNvPr>
          <p:cNvSpPr>
            <a:spLocks noGrp="1"/>
          </p:cNvSpPr>
          <p:nvPr>
            <p:ph type="body" orient="vert" sz="quarter" idx="55" hasCustomPrompt="1"/>
          </p:nvPr>
        </p:nvSpPr>
        <p:spPr>
          <a:xfrm>
            <a:off x="9739859" y="4710748"/>
            <a:ext cx="79545" cy="743136"/>
          </a:xfrm>
          <a:solidFill>
            <a:srgbClr val="FFF063"/>
          </a:solidFill>
        </p:spPr>
        <p:txBody>
          <a:bodyPr vert="eaVert"/>
          <a:lstStyle>
            <a:lvl2pPr marL="0" indent="0">
              <a:buFontTx/>
              <a:buNone/>
              <a:defRPr>
                <a:solidFill>
                  <a:srgbClr val="0C2340"/>
                </a:solidFill>
              </a:defRPr>
            </a:lvl2pPr>
          </a:lstStyle>
          <a:p>
            <a:pPr lvl="1"/>
            <a:r>
              <a:rPr lang="en-US"/>
              <a:t> </a:t>
            </a:r>
          </a:p>
        </p:txBody>
      </p:sp>
    </p:spTree>
    <p:extLst>
      <p:ext uri="{BB962C8B-B14F-4D97-AF65-F5344CB8AC3E}">
        <p14:creationId xmlns:p14="http://schemas.microsoft.com/office/powerpoint/2010/main" val="13528079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meline Blu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BCD7-3946-897A-E582-15005CA6611D}"/>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
        <p:nvSpPr>
          <p:cNvPr id="3" name="Date Placeholder 2">
            <a:extLst>
              <a:ext uri="{FF2B5EF4-FFF2-40B4-BE49-F238E27FC236}">
                <a16:creationId xmlns:a16="http://schemas.microsoft.com/office/drawing/2014/main" id="{39653245-679A-7138-8EBC-CDC917244A44}"/>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5FB3F159-C50E-493F-E4E4-1BE9578D7FF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72E04F-BEDC-175F-1DC0-68123E0E125C}"/>
              </a:ext>
            </a:extLst>
          </p:cNvPr>
          <p:cNvSpPr>
            <a:spLocks noGrp="1"/>
          </p:cNvSpPr>
          <p:nvPr>
            <p:ph type="sldNum" sz="quarter" idx="12"/>
          </p:nvPr>
        </p:nvSpPr>
        <p:spPr/>
        <p:txBody>
          <a:bodyPr/>
          <a:lstStyle/>
          <a:p>
            <a:fld id="{29CC380D-5F44-41E8-971E-CDD19ED6F8E3}" type="slidenum">
              <a:rPr lang="en-GB" smtClean="0"/>
              <a:pPr/>
              <a:t>‹#›</a:t>
            </a:fld>
            <a:endParaRPr lang="en-GB"/>
          </a:p>
        </p:txBody>
      </p:sp>
      <p:cxnSp>
        <p:nvCxnSpPr>
          <p:cNvPr id="8" name="Straight Connector 7">
            <a:extLst>
              <a:ext uri="{FF2B5EF4-FFF2-40B4-BE49-F238E27FC236}">
                <a16:creationId xmlns:a16="http://schemas.microsoft.com/office/drawing/2014/main" id="{5C750322-A8EB-0840-4875-1CF55E703427}"/>
              </a:ext>
            </a:extLst>
          </p:cNvPr>
          <p:cNvCxnSpPr>
            <a:cxnSpLocks/>
          </p:cNvCxnSpPr>
          <p:nvPr/>
        </p:nvCxnSpPr>
        <p:spPr>
          <a:xfrm flipV="1">
            <a:off x="9770427" y="1808388"/>
            <a:ext cx="0" cy="43429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EB9C5C-0DC9-4A44-D66A-05A3615ECDCB}"/>
              </a:ext>
            </a:extLst>
          </p:cNvPr>
          <p:cNvCxnSpPr>
            <a:cxnSpLocks/>
          </p:cNvCxnSpPr>
          <p:nvPr userDrawn="1"/>
        </p:nvCxnSpPr>
        <p:spPr>
          <a:xfrm flipV="1">
            <a:off x="5261904" y="1808388"/>
            <a:ext cx="0" cy="43429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DF586B1-409A-E730-A15F-7EFA0DF22059}"/>
              </a:ext>
            </a:extLst>
          </p:cNvPr>
          <p:cNvCxnSpPr>
            <a:cxnSpLocks/>
          </p:cNvCxnSpPr>
          <p:nvPr userDrawn="1"/>
        </p:nvCxnSpPr>
        <p:spPr>
          <a:xfrm flipV="1">
            <a:off x="3010329" y="1808388"/>
            <a:ext cx="0" cy="43429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839F3C-9053-17C0-6AD7-D7D243857371}"/>
              </a:ext>
            </a:extLst>
          </p:cNvPr>
          <p:cNvCxnSpPr>
            <a:cxnSpLocks/>
          </p:cNvCxnSpPr>
          <p:nvPr userDrawn="1"/>
        </p:nvCxnSpPr>
        <p:spPr>
          <a:xfrm flipV="1">
            <a:off x="7513479" y="1808388"/>
            <a:ext cx="0" cy="43429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1FB1E1-AB55-43CF-E015-0A6C7E3FE27C}"/>
              </a:ext>
            </a:extLst>
          </p:cNvPr>
          <p:cNvCxnSpPr>
            <a:cxnSpLocks/>
          </p:cNvCxnSpPr>
          <p:nvPr userDrawn="1"/>
        </p:nvCxnSpPr>
        <p:spPr>
          <a:xfrm flipV="1">
            <a:off x="758754" y="1808388"/>
            <a:ext cx="0" cy="43429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75E9BDC-BC78-5390-CE1D-D29287C1110F}"/>
              </a:ext>
            </a:extLst>
          </p:cNvPr>
          <p:cNvSpPr txBox="1"/>
          <p:nvPr userDrawn="1"/>
        </p:nvSpPr>
        <p:spPr>
          <a:xfrm>
            <a:off x="13573760" y="5303520"/>
            <a:ext cx="0" cy="0"/>
          </a:xfrm>
          <a:prstGeom prst="rect">
            <a:avLst/>
          </a:prstGeom>
          <a:noFill/>
        </p:spPr>
        <p:txBody>
          <a:bodyPr wrap="none" lIns="0" tIns="0" rIns="0" bIns="0" rtlCol="0">
            <a:noAutofit/>
          </a:bodyPr>
          <a:lstStyle/>
          <a:p>
            <a:pPr algn="l"/>
            <a:endParaRPr lang="en-US" sz="1200"/>
          </a:p>
        </p:txBody>
      </p:sp>
      <p:sp>
        <p:nvSpPr>
          <p:cNvPr id="57" name="Text Placeholder 65">
            <a:extLst>
              <a:ext uri="{FF2B5EF4-FFF2-40B4-BE49-F238E27FC236}">
                <a16:creationId xmlns:a16="http://schemas.microsoft.com/office/drawing/2014/main" id="{BC796623-4730-13AC-9547-0A68C297056A}"/>
              </a:ext>
            </a:extLst>
          </p:cNvPr>
          <p:cNvSpPr>
            <a:spLocks noGrp="1"/>
          </p:cNvSpPr>
          <p:nvPr userDrawn="1">
            <p:ph type="body" sz="quarter" idx="13" hasCustomPrompt="1"/>
          </p:nvPr>
        </p:nvSpPr>
        <p:spPr>
          <a:xfrm>
            <a:off x="903767" y="1740009"/>
            <a:ext cx="825500" cy="406400"/>
          </a:xfrm>
        </p:spPr>
        <p:txBody>
          <a:bodyPr anchor="ctr" anchorCtr="0"/>
          <a:lstStyle>
            <a:lvl1pPr algn="ctr">
              <a:defRPr sz="2000" b="1">
                <a:solidFill>
                  <a:srgbClr val="FFFFFF"/>
                </a:solidFill>
              </a:defRPr>
            </a:lvl1pPr>
          </a:lstStyle>
          <a:p>
            <a:pPr lvl="0"/>
            <a:r>
              <a:rPr lang="en-US"/>
              <a:t>Year</a:t>
            </a:r>
          </a:p>
        </p:txBody>
      </p:sp>
      <p:sp>
        <p:nvSpPr>
          <p:cNvPr id="58" name="Text Placeholder 65">
            <a:extLst>
              <a:ext uri="{FF2B5EF4-FFF2-40B4-BE49-F238E27FC236}">
                <a16:creationId xmlns:a16="http://schemas.microsoft.com/office/drawing/2014/main" id="{326AF1E8-0737-7F99-5E70-8EFE0D9E6A06}"/>
              </a:ext>
            </a:extLst>
          </p:cNvPr>
          <p:cNvSpPr>
            <a:spLocks noGrp="1"/>
          </p:cNvSpPr>
          <p:nvPr userDrawn="1">
            <p:ph type="body" sz="quarter" idx="14" hasCustomPrompt="1"/>
          </p:nvPr>
        </p:nvSpPr>
        <p:spPr>
          <a:xfrm>
            <a:off x="9909905" y="1740009"/>
            <a:ext cx="825500" cy="406400"/>
          </a:xfrm>
        </p:spPr>
        <p:txBody>
          <a:bodyPr anchor="ctr" anchorCtr="0"/>
          <a:lstStyle>
            <a:lvl1pPr algn="ctr">
              <a:defRPr sz="2000" b="1">
                <a:solidFill>
                  <a:srgbClr val="FFFFFF"/>
                </a:solidFill>
              </a:defRPr>
            </a:lvl1pPr>
          </a:lstStyle>
          <a:p>
            <a:pPr lvl="0"/>
            <a:r>
              <a:rPr lang="en-US"/>
              <a:t>Year</a:t>
            </a:r>
          </a:p>
        </p:txBody>
      </p:sp>
      <p:sp>
        <p:nvSpPr>
          <p:cNvPr id="59" name="Text Placeholder 65">
            <a:extLst>
              <a:ext uri="{FF2B5EF4-FFF2-40B4-BE49-F238E27FC236}">
                <a16:creationId xmlns:a16="http://schemas.microsoft.com/office/drawing/2014/main" id="{7C60D35F-B194-6EE9-02D4-212734D08746}"/>
              </a:ext>
            </a:extLst>
          </p:cNvPr>
          <p:cNvSpPr>
            <a:spLocks noGrp="1"/>
          </p:cNvSpPr>
          <p:nvPr userDrawn="1">
            <p:ph type="body" sz="quarter" idx="15" hasCustomPrompt="1"/>
          </p:nvPr>
        </p:nvSpPr>
        <p:spPr>
          <a:xfrm>
            <a:off x="7648793" y="1740009"/>
            <a:ext cx="825500" cy="406400"/>
          </a:xfrm>
        </p:spPr>
        <p:txBody>
          <a:bodyPr anchor="ctr" anchorCtr="0"/>
          <a:lstStyle>
            <a:lvl1pPr algn="ctr">
              <a:defRPr sz="2000" b="1">
                <a:solidFill>
                  <a:srgbClr val="FFFFFF"/>
                </a:solidFill>
              </a:defRPr>
            </a:lvl1pPr>
          </a:lstStyle>
          <a:p>
            <a:pPr lvl="0"/>
            <a:r>
              <a:rPr lang="en-US"/>
              <a:t>Year</a:t>
            </a:r>
          </a:p>
        </p:txBody>
      </p:sp>
      <p:sp>
        <p:nvSpPr>
          <p:cNvPr id="60" name="Text Placeholder 65">
            <a:extLst>
              <a:ext uri="{FF2B5EF4-FFF2-40B4-BE49-F238E27FC236}">
                <a16:creationId xmlns:a16="http://schemas.microsoft.com/office/drawing/2014/main" id="{0CA5F7B2-8696-13EB-543B-A104B9CC5DC3}"/>
              </a:ext>
            </a:extLst>
          </p:cNvPr>
          <p:cNvSpPr>
            <a:spLocks noGrp="1"/>
          </p:cNvSpPr>
          <p:nvPr userDrawn="1">
            <p:ph type="body" sz="quarter" idx="16" hasCustomPrompt="1"/>
          </p:nvPr>
        </p:nvSpPr>
        <p:spPr>
          <a:xfrm>
            <a:off x="5404968" y="1740009"/>
            <a:ext cx="825500" cy="406400"/>
          </a:xfrm>
        </p:spPr>
        <p:txBody>
          <a:bodyPr anchor="ctr" anchorCtr="0"/>
          <a:lstStyle>
            <a:lvl1pPr algn="ctr">
              <a:defRPr sz="2000" b="1">
                <a:solidFill>
                  <a:srgbClr val="FFFFFF"/>
                </a:solidFill>
              </a:defRPr>
            </a:lvl1pPr>
          </a:lstStyle>
          <a:p>
            <a:pPr lvl="0"/>
            <a:r>
              <a:rPr lang="en-US"/>
              <a:t>Year</a:t>
            </a:r>
          </a:p>
        </p:txBody>
      </p:sp>
      <p:sp>
        <p:nvSpPr>
          <p:cNvPr id="61" name="Text Placeholder 65">
            <a:extLst>
              <a:ext uri="{FF2B5EF4-FFF2-40B4-BE49-F238E27FC236}">
                <a16:creationId xmlns:a16="http://schemas.microsoft.com/office/drawing/2014/main" id="{BE4E4DE7-31A4-BC37-5E1D-93F43B3A0348}"/>
              </a:ext>
            </a:extLst>
          </p:cNvPr>
          <p:cNvSpPr>
            <a:spLocks noGrp="1"/>
          </p:cNvSpPr>
          <p:nvPr userDrawn="1">
            <p:ph type="body" sz="quarter" idx="17" hasCustomPrompt="1"/>
          </p:nvPr>
        </p:nvSpPr>
        <p:spPr>
          <a:xfrm>
            <a:off x="3146696" y="1740009"/>
            <a:ext cx="825500" cy="406400"/>
          </a:xfrm>
        </p:spPr>
        <p:txBody>
          <a:bodyPr anchor="ctr" anchorCtr="0"/>
          <a:lstStyle>
            <a:lvl1pPr algn="ctr">
              <a:defRPr sz="2000" b="1">
                <a:solidFill>
                  <a:srgbClr val="FFFFFF"/>
                </a:solidFill>
              </a:defRPr>
            </a:lvl1pPr>
          </a:lstStyle>
          <a:p>
            <a:pPr lvl="0"/>
            <a:r>
              <a:rPr lang="en-US"/>
              <a:t>Year</a:t>
            </a:r>
          </a:p>
        </p:txBody>
      </p:sp>
      <p:sp>
        <p:nvSpPr>
          <p:cNvPr id="78" name="Text Placeholder 62">
            <a:extLst>
              <a:ext uri="{FF2B5EF4-FFF2-40B4-BE49-F238E27FC236}">
                <a16:creationId xmlns:a16="http://schemas.microsoft.com/office/drawing/2014/main" id="{CED931D4-F989-3537-E6A7-5D514C21B70A}"/>
              </a:ext>
            </a:extLst>
          </p:cNvPr>
          <p:cNvSpPr>
            <a:spLocks noGrp="1"/>
          </p:cNvSpPr>
          <p:nvPr>
            <p:ph type="body" sz="quarter" idx="18"/>
          </p:nvPr>
        </p:nvSpPr>
        <p:spPr>
          <a:xfrm>
            <a:off x="893368" y="2183883"/>
            <a:ext cx="1527175" cy="734468"/>
          </a:xfrm>
        </p:spPr>
        <p:txBody>
          <a:bodyPr/>
          <a:lstStyle>
            <a:lvl1pPr>
              <a:defRPr sz="1000">
                <a:solidFill>
                  <a:srgbClr val="FFFFFF"/>
                </a:solidFill>
              </a:defRPr>
            </a:lvl1pPr>
          </a:lstStyle>
          <a:p>
            <a:pPr lvl="0"/>
            <a:r>
              <a:rPr lang="en-US"/>
              <a:t>Click to edit Master text styles</a:t>
            </a:r>
          </a:p>
        </p:txBody>
      </p:sp>
      <p:sp>
        <p:nvSpPr>
          <p:cNvPr id="79" name="Text Placeholder 62">
            <a:extLst>
              <a:ext uri="{FF2B5EF4-FFF2-40B4-BE49-F238E27FC236}">
                <a16:creationId xmlns:a16="http://schemas.microsoft.com/office/drawing/2014/main" id="{D0D631D5-2F2B-6A15-CCBA-0127D0083057}"/>
              </a:ext>
            </a:extLst>
          </p:cNvPr>
          <p:cNvSpPr>
            <a:spLocks noGrp="1"/>
          </p:cNvSpPr>
          <p:nvPr>
            <p:ph type="body" sz="quarter" idx="19"/>
          </p:nvPr>
        </p:nvSpPr>
        <p:spPr>
          <a:xfrm>
            <a:off x="893368" y="3450346"/>
            <a:ext cx="1527175" cy="734468"/>
          </a:xfrm>
        </p:spPr>
        <p:txBody>
          <a:bodyPr/>
          <a:lstStyle>
            <a:lvl1pPr>
              <a:defRPr sz="1000">
                <a:solidFill>
                  <a:srgbClr val="FFFFFF"/>
                </a:solidFill>
              </a:defRPr>
            </a:lvl1pPr>
          </a:lstStyle>
          <a:p>
            <a:pPr lvl="0"/>
            <a:r>
              <a:rPr lang="en-US"/>
              <a:t>Click to edit Master text styles</a:t>
            </a:r>
          </a:p>
        </p:txBody>
      </p:sp>
      <p:sp>
        <p:nvSpPr>
          <p:cNvPr id="80" name="Text Placeholder 62">
            <a:extLst>
              <a:ext uri="{FF2B5EF4-FFF2-40B4-BE49-F238E27FC236}">
                <a16:creationId xmlns:a16="http://schemas.microsoft.com/office/drawing/2014/main" id="{03A54AEF-247C-4630-B4C3-0819A211B459}"/>
              </a:ext>
            </a:extLst>
          </p:cNvPr>
          <p:cNvSpPr>
            <a:spLocks noGrp="1"/>
          </p:cNvSpPr>
          <p:nvPr>
            <p:ph type="body" sz="quarter" idx="20"/>
          </p:nvPr>
        </p:nvSpPr>
        <p:spPr>
          <a:xfrm>
            <a:off x="893368" y="4725471"/>
            <a:ext cx="1527175" cy="734468"/>
          </a:xfrm>
        </p:spPr>
        <p:txBody>
          <a:bodyPr/>
          <a:lstStyle>
            <a:lvl1pPr>
              <a:defRPr sz="1000">
                <a:solidFill>
                  <a:srgbClr val="FFFFFF"/>
                </a:solidFill>
              </a:defRPr>
            </a:lvl1pPr>
          </a:lstStyle>
          <a:p>
            <a:pPr lvl="0"/>
            <a:r>
              <a:rPr lang="en-US"/>
              <a:t>Click to edit Master text styles</a:t>
            </a:r>
          </a:p>
        </p:txBody>
      </p:sp>
      <p:sp>
        <p:nvSpPr>
          <p:cNvPr id="81" name="Text Placeholder 62">
            <a:extLst>
              <a:ext uri="{FF2B5EF4-FFF2-40B4-BE49-F238E27FC236}">
                <a16:creationId xmlns:a16="http://schemas.microsoft.com/office/drawing/2014/main" id="{765F0B5A-6363-B12C-CB36-BC81EFFDDF74}"/>
              </a:ext>
            </a:extLst>
          </p:cNvPr>
          <p:cNvSpPr>
            <a:spLocks noGrp="1"/>
          </p:cNvSpPr>
          <p:nvPr>
            <p:ph type="body" sz="quarter" idx="21"/>
          </p:nvPr>
        </p:nvSpPr>
        <p:spPr>
          <a:xfrm>
            <a:off x="9914734" y="2183883"/>
            <a:ext cx="1527175" cy="734468"/>
          </a:xfrm>
        </p:spPr>
        <p:txBody>
          <a:bodyPr/>
          <a:lstStyle>
            <a:lvl1pPr>
              <a:defRPr sz="1000">
                <a:solidFill>
                  <a:srgbClr val="FFFFFF"/>
                </a:solidFill>
              </a:defRPr>
            </a:lvl1pPr>
          </a:lstStyle>
          <a:p>
            <a:pPr lvl="0"/>
            <a:r>
              <a:rPr lang="en-US"/>
              <a:t>Click to edit Master text styles</a:t>
            </a:r>
          </a:p>
        </p:txBody>
      </p:sp>
      <p:sp>
        <p:nvSpPr>
          <p:cNvPr id="82" name="Text Placeholder 62">
            <a:extLst>
              <a:ext uri="{FF2B5EF4-FFF2-40B4-BE49-F238E27FC236}">
                <a16:creationId xmlns:a16="http://schemas.microsoft.com/office/drawing/2014/main" id="{89CB3236-6D8A-265F-CF00-686E839349AF}"/>
              </a:ext>
            </a:extLst>
          </p:cNvPr>
          <p:cNvSpPr>
            <a:spLocks noGrp="1"/>
          </p:cNvSpPr>
          <p:nvPr>
            <p:ph type="body" sz="quarter" idx="22"/>
          </p:nvPr>
        </p:nvSpPr>
        <p:spPr>
          <a:xfrm>
            <a:off x="9914734" y="3450346"/>
            <a:ext cx="1527175" cy="734468"/>
          </a:xfrm>
        </p:spPr>
        <p:txBody>
          <a:bodyPr/>
          <a:lstStyle>
            <a:lvl1pPr>
              <a:defRPr sz="1000">
                <a:solidFill>
                  <a:srgbClr val="FFFFFF"/>
                </a:solidFill>
              </a:defRPr>
            </a:lvl1pPr>
          </a:lstStyle>
          <a:p>
            <a:pPr lvl="0"/>
            <a:r>
              <a:rPr lang="en-US"/>
              <a:t>Click to edit Master text styles</a:t>
            </a:r>
          </a:p>
        </p:txBody>
      </p:sp>
      <p:sp>
        <p:nvSpPr>
          <p:cNvPr id="83" name="Text Placeholder 62">
            <a:extLst>
              <a:ext uri="{FF2B5EF4-FFF2-40B4-BE49-F238E27FC236}">
                <a16:creationId xmlns:a16="http://schemas.microsoft.com/office/drawing/2014/main" id="{A01C4A2C-53B4-E70A-5F71-0C47907AD0CC}"/>
              </a:ext>
            </a:extLst>
          </p:cNvPr>
          <p:cNvSpPr>
            <a:spLocks noGrp="1"/>
          </p:cNvSpPr>
          <p:nvPr>
            <p:ph type="body" sz="quarter" idx="23"/>
          </p:nvPr>
        </p:nvSpPr>
        <p:spPr>
          <a:xfrm>
            <a:off x="9914734" y="4725471"/>
            <a:ext cx="1527175" cy="734468"/>
          </a:xfrm>
        </p:spPr>
        <p:txBody>
          <a:bodyPr/>
          <a:lstStyle>
            <a:lvl1pPr>
              <a:defRPr sz="1000">
                <a:solidFill>
                  <a:srgbClr val="FFFFFF"/>
                </a:solidFill>
              </a:defRPr>
            </a:lvl1pPr>
          </a:lstStyle>
          <a:p>
            <a:pPr lvl="0"/>
            <a:r>
              <a:rPr lang="en-US"/>
              <a:t>Click to edit Master text styles</a:t>
            </a:r>
          </a:p>
        </p:txBody>
      </p:sp>
      <p:sp>
        <p:nvSpPr>
          <p:cNvPr id="84" name="Text Placeholder 62">
            <a:extLst>
              <a:ext uri="{FF2B5EF4-FFF2-40B4-BE49-F238E27FC236}">
                <a16:creationId xmlns:a16="http://schemas.microsoft.com/office/drawing/2014/main" id="{D153ED6E-82E3-B910-F61E-46BFD7EE3FE5}"/>
              </a:ext>
            </a:extLst>
          </p:cNvPr>
          <p:cNvSpPr>
            <a:spLocks noGrp="1"/>
          </p:cNvSpPr>
          <p:nvPr>
            <p:ph type="body" sz="quarter" idx="24"/>
          </p:nvPr>
        </p:nvSpPr>
        <p:spPr>
          <a:xfrm>
            <a:off x="3148710" y="2183883"/>
            <a:ext cx="1527175" cy="734468"/>
          </a:xfrm>
        </p:spPr>
        <p:txBody>
          <a:bodyPr/>
          <a:lstStyle>
            <a:lvl1pPr>
              <a:defRPr sz="1000">
                <a:solidFill>
                  <a:srgbClr val="FFFFFF"/>
                </a:solidFill>
              </a:defRPr>
            </a:lvl1pPr>
          </a:lstStyle>
          <a:p>
            <a:pPr lvl="0"/>
            <a:r>
              <a:rPr lang="en-US"/>
              <a:t>Click to edit Master text styles</a:t>
            </a:r>
          </a:p>
        </p:txBody>
      </p:sp>
      <p:sp>
        <p:nvSpPr>
          <p:cNvPr id="85" name="Text Placeholder 62">
            <a:extLst>
              <a:ext uri="{FF2B5EF4-FFF2-40B4-BE49-F238E27FC236}">
                <a16:creationId xmlns:a16="http://schemas.microsoft.com/office/drawing/2014/main" id="{B2BE90E3-FD1F-1EE0-F299-7B3387E3125A}"/>
              </a:ext>
            </a:extLst>
          </p:cNvPr>
          <p:cNvSpPr>
            <a:spLocks noGrp="1"/>
          </p:cNvSpPr>
          <p:nvPr>
            <p:ph type="body" sz="quarter" idx="27"/>
          </p:nvPr>
        </p:nvSpPr>
        <p:spPr>
          <a:xfrm>
            <a:off x="5404052" y="2183883"/>
            <a:ext cx="1527175" cy="734468"/>
          </a:xfrm>
        </p:spPr>
        <p:txBody>
          <a:bodyPr/>
          <a:lstStyle>
            <a:lvl1pPr>
              <a:defRPr sz="1000">
                <a:solidFill>
                  <a:srgbClr val="FFFFFF"/>
                </a:solidFill>
              </a:defRPr>
            </a:lvl1pPr>
          </a:lstStyle>
          <a:p>
            <a:pPr lvl="0"/>
            <a:r>
              <a:rPr lang="en-US"/>
              <a:t>Click to edit Master text styles</a:t>
            </a:r>
          </a:p>
        </p:txBody>
      </p:sp>
      <p:sp>
        <p:nvSpPr>
          <p:cNvPr id="86" name="Text Placeholder 62">
            <a:extLst>
              <a:ext uri="{FF2B5EF4-FFF2-40B4-BE49-F238E27FC236}">
                <a16:creationId xmlns:a16="http://schemas.microsoft.com/office/drawing/2014/main" id="{EAD6A240-9AF5-60A8-FEB4-67FA3E6EA8F2}"/>
              </a:ext>
            </a:extLst>
          </p:cNvPr>
          <p:cNvSpPr>
            <a:spLocks noGrp="1"/>
          </p:cNvSpPr>
          <p:nvPr>
            <p:ph type="body" sz="quarter" idx="28"/>
          </p:nvPr>
        </p:nvSpPr>
        <p:spPr>
          <a:xfrm>
            <a:off x="5404052" y="3450346"/>
            <a:ext cx="1527175" cy="734468"/>
          </a:xfrm>
        </p:spPr>
        <p:txBody>
          <a:bodyPr/>
          <a:lstStyle>
            <a:lvl1pPr>
              <a:defRPr sz="1000">
                <a:solidFill>
                  <a:srgbClr val="FFFFFF"/>
                </a:solidFill>
              </a:defRPr>
            </a:lvl1pPr>
          </a:lstStyle>
          <a:p>
            <a:pPr lvl="0"/>
            <a:r>
              <a:rPr lang="en-US"/>
              <a:t>Click to edit Master text styles</a:t>
            </a:r>
          </a:p>
        </p:txBody>
      </p:sp>
      <p:sp>
        <p:nvSpPr>
          <p:cNvPr id="87" name="Text Placeholder 62">
            <a:extLst>
              <a:ext uri="{FF2B5EF4-FFF2-40B4-BE49-F238E27FC236}">
                <a16:creationId xmlns:a16="http://schemas.microsoft.com/office/drawing/2014/main" id="{EFF89058-A927-7CEA-DD17-4F7309A016C1}"/>
              </a:ext>
            </a:extLst>
          </p:cNvPr>
          <p:cNvSpPr>
            <a:spLocks noGrp="1"/>
          </p:cNvSpPr>
          <p:nvPr>
            <p:ph type="body" sz="quarter" idx="30"/>
          </p:nvPr>
        </p:nvSpPr>
        <p:spPr>
          <a:xfrm>
            <a:off x="7659394" y="2183883"/>
            <a:ext cx="1527175" cy="734468"/>
          </a:xfrm>
        </p:spPr>
        <p:txBody>
          <a:bodyPr/>
          <a:lstStyle>
            <a:lvl1pPr>
              <a:defRPr sz="1000">
                <a:solidFill>
                  <a:srgbClr val="FFFFFF"/>
                </a:solidFill>
              </a:defRPr>
            </a:lvl1pPr>
          </a:lstStyle>
          <a:p>
            <a:pPr lvl="0"/>
            <a:r>
              <a:rPr lang="en-US"/>
              <a:t>Click to edit Master text styles</a:t>
            </a:r>
          </a:p>
        </p:txBody>
      </p:sp>
      <p:sp>
        <p:nvSpPr>
          <p:cNvPr id="88" name="Text Placeholder 62">
            <a:extLst>
              <a:ext uri="{FF2B5EF4-FFF2-40B4-BE49-F238E27FC236}">
                <a16:creationId xmlns:a16="http://schemas.microsoft.com/office/drawing/2014/main" id="{59E3E8B3-B597-AB0C-AE37-9509213BBDB1}"/>
              </a:ext>
            </a:extLst>
          </p:cNvPr>
          <p:cNvSpPr>
            <a:spLocks noGrp="1"/>
          </p:cNvSpPr>
          <p:nvPr>
            <p:ph type="body" sz="quarter" idx="31"/>
          </p:nvPr>
        </p:nvSpPr>
        <p:spPr>
          <a:xfrm>
            <a:off x="7648792" y="3450346"/>
            <a:ext cx="1527175" cy="734468"/>
          </a:xfrm>
        </p:spPr>
        <p:txBody>
          <a:bodyPr/>
          <a:lstStyle>
            <a:lvl1pPr>
              <a:defRPr sz="1000">
                <a:solidFill>
                  <a:srgbClr val="FFFFFF"/>
                </a:solidFill>
              </a:defRPr>
            </a:lvl1pPr>
          </a:lstStyle>
          <a:p>
            <a:pPr lvl="0"/>
            <a:r>
              <a:rPr lang="en-US"/>
              <a:t>Click to edit Master text styles</a:t>
            </a:r>
          </a:p>
        </p:txBody>
      </p:sp>
      <p:sp>
        <p:nvSpPr>
          <p:cNvPr id="12" name="Text Placeholder 62">
            <a:extLst>
              <a:ext uri="{FF2B5EF4-FFF2-40B4-BE49-F238E27FC236}">
                <a16:creationId xmlns:a16="http://schemas.microsoft.com/office/drawing/2014/main" id="{9EE0FC81-36AC-54C2-DA74-046FC18C0546}"/>
              </a:ext>
            </a:extLst>
          </p:cNvPr>
          <p:cNvSpPr>
            <a:spLocks noGrp="1"/>
          </p:cNvSpPr>
          <p:nvPr>
            <p:ph type="body" sz="quarter" idx="33"/>
          </p:nvPr>
        </p:nvSpPr>
        <p:spPr>
          <a:xfrm>
            <a:off x="3148710" y="3450346"/>
            <a:ext cx="1527175" cy="734468"/>
          </a:xfrm>
        </p:spPr>
        <p:txBody>
          <a:bodyPr/>
          <a:lstStyle>
            <a:lvl1pPr>
              <a:defRPr sz="1000">
                <a:solidFill>
                  <a:srgbClr val="FFFFFF"/>
                </a:solidFill>
              </a:defRPr>
            </a:lvl1pPr>
          </a:lstStyle>
          <a:p>
            <a:pPr lvl="0"/>
            <a:r>
              <a:rPr lang="en-US"/>
              <a:t>Click to edit Master text styles</a:t>
            </a:r>
          </a:p>
        </p:txBody>
      </p:sp>
      <p:sp>
        <p:nvSpPr>
          <p:cNvPr id="14" name="Text Placeholder 62">
            <a:extLst>
              <a:ext uri="{FF2B5EF4-FFF2-40B4-BE49-F238E27FC236}">
                <a16:creationId xmlns:a16="http://schemas.microsoft.com/office/drawing/2014/main" id="{69DACCB0-118B-DADB-4C1F-7DDD97383BD8}"/>
              </a:ext>
            </a:extLst>
          </p:cNvPr>
          <p:cNvSpPr>
            <a:spLocks noGrp="1"/>
          </p:cNvSpPr>
          <p:nvPr>
            <p:ph type="body" sz="quarter" idx="34"/>
          </p:nvPr>
        </p:nvSpPr>
        <p:spPr>
          <a:xfrm>
            <a:off x="3148710" y="4725471"/>
            <a:ext cx="1527175" cy="734468"/>
          </a:xfrm>
        </p:spPr>
        <p:txBody>
          <a:bodyPr/>
          <a:lstStyle>
            <a:lvl1pPr>
              <a:defRPr sz="1000">
                <a:solidFill>
                  <a:srgbClr val="FFFFFF"/>
                </a:solidFill>
              </a:defRPr>
            </a:lvl1pPr>
          </a:lstStyle>
          <a:p>
            <a:pPr lvl="0"/>
            <a:r>
              <a:rPr lang="en-US"/>
              <a:t>Click to edit Master text styles</a:t>
            </a:r>
          </a:p>
        </p:txBody>
      </p:sp>
      <p:sp>
        <p:nvSpPr>
          <p:cNvPr id="24" name="Text Placeholder 62">
            <a:extLst>
              <a:ext uri="{FF2B5EF4-FFF2-40B4-BE49-F238E27FC236}">
                <a16:creationId xmlns:a16="http://schemas.microsoft.com/office/drawing/2014/main" id="{313FAECC-CA83-BBA4-56E6-0142C927B8FD}"/>
              </a:ext>
            </a:extLst>
          </p:cNvPr>
          <p:cNvSpPr>
            <a:spLocks noGrp="1"/>
          </p:cNvSpPr>
          <p:nvPr>
            <p:ph type="body" sz="quarter" idx="37"/>
          </p:nvPr>
        </p:nvSpPr>
        <p:spPr>
          <a:xfrm>
            <a:off x="5404052" y="4725471"/>
            <a:ext cx="1527175" cy="734468"/>
          </a:xfrm>
        </p:spPr>
        <p:txBody>
          <a:bodyPr/>
          <a:lstStyle>
            <a:lvl1pPr>
              <a:defRPr sz="1000">
                <a:solidFill>
                  <a:srgbClr val="FFFFFF"/>
                </a:solidFill>
              </a:defRPr>
            </a:lvl1pPr>
          </a:lstStyle>
          <a:p>
            <a:pPr lvl="0"/>
            <a:r>
              <a:rPr lang="en-US"/>
              <a:t>Click to edit Master text styles</a:t>
            </a:r>
          </a:p>
        </p:txBody>
      </p:sp>
      <p:sp>
        <p:nvSpPr>
          <p:cNvPr id="34" name="Text Placeholder 62">
            <a:extLst>
              <a:ext uri="{FF2B5EF4-FFF2-40B4-BE49-F238E27FC236}">
                <a16:creationId xmlns:a16="http://schemas.microsoft.com/office/drawing/2014/main" id="{F4E55EE4-E79B-FCDC-50F1-008708F56B7D}"/>
              </a:ext>
            </a:extLst>
          </p:cNvPr>
          <p:cNvSpPr>
            <a:spLocks noGrp="1"/>
          </p:cNvSpPr>
          <p:nvPr>
            <p:ph type="body" sz="quarter" idx="40"/>
          </p:nvPr>
        </p:nvSpPr>
        <p:spPr>
          <a:xfrm>
            <a:off x="7648792" y="4725669"/>
            <a:ext cx="1527175" cy="734468"/>
          </a:xfrm>
        </p:spPr>
        <p:txBody>
          <a:bodyPr/>
          <a:lstStyle>
            <a:lvl1pPr>
              <a:defRPr sz="1000">
                <a:solidFill>
                  <a:srgbClr val="FFFFFF"/>
                </a:solidFill>
              </a:defRPr>
            </a:lvl1pPr>
          </a:lstStyle>
          <a:p>
            <a:pPr lvl="0"/>
            <a:r>
              <a:rPr lang="en-US"/>
              <a:t>Click to edit Master text styles</a:t>
            </a:r>
          </a:p>
        </p:txBody>
      </p:sp>
      <p:sp>
        <p:nvSpPr>
          <p:cNvPr id="37" name="Vertical Text Placeholder 36">
            <a:extLst>
              <a:ext uri="{FF2B5EF4-FFF2-40B4-BE49-F238E27FC236}">
                <a16:creationId xmlns:a16="http://schemas.microsoft.com/office/drawing/2014/main" id="{FD19270F-60AF-F10B-9093-661C0EEE844B}"/>
              </a:ext>
            </a:extLst>
          </p:cNvPr>
          <p:cNvSpPr>
            <a:spLocks noGrp="1"/>
          </p:cNvSpPr>
          <p:nvPr>
            <p:ph type="body" orient="vert" sz="quarter" idx="41" hasCustomPrompt="1"/>
          </p:nvPr>
        </p:nvSpPr>
        <p:spPr>
          <a:xfrm>
            <a:off x="716974" y="2179549"/>
            <a:ext cx="79545" cy="743136"/>
          </a:xfrm>
          <a:solidFill>
            <a:srgbClr val="00857C"/>
          </a:solidFill>
        </p:spPr>
        <p:txBody>
          <a:bodyPr vert="eaVert"/>
          <a:lstStyle>
            <a:lvl2pPr marL="0" indent="0">
              <a:buFontTx/>
              <a:buNone/>
              <a:defRPr/>
            </a:lvl2pPr>
          </a:lstStyle>
          <a:p>
            <a:pPr lvl="1"/>
            <a:r>
              <a:rPr lang="en-US"/>
              <a:t> </a:t>
            </a:r>
          </a:p>
        </p:txBody>
      </p:sp>
      <p:sp>
        <p:nvSpPr>
          <p:cNvPr id="39" name="Vertical Text Placeholder 36">
            <a:extLst>
              <a:ext uri="{FF2B5EF4-FFF2-40B4-BE49-F238E27FC236}">
                <a16:creationId xmlns:a16="http://schemas.microsoft.com/office/drawing/2014/main" id="{FC38D6E7-B261-E303-3506-DCFCCB059F34}"/>
              </a:ext>
            </a:extLst>
          </p:cNvPr>
          <p:cNvSpPr>
            <a:spLocks noGrp="1"/>
          </p:cNvSpPr>
          <p:nvPr>
            <p:ph type="body" orient="vert" sz="quarter" idx="42" hasCustomPrompt="1"/>
          </p:nvPr>
        </p:nvSpPr>
        <p:spPr>
          <a:xfrm>
            <a:off x="716460" y="3450346"/>
            <a:ext cx="79545" cy="743136"/>
          </a:xfrm>
          <a:solidFill>
            <a:srgbClr val="00857C"/>
          </a:solidFill>
        </p:spPr>
        <p:txBody>
          <a:bodyPr vert="eaVert"/>
          <a:lstStyle>
            <a:lvl2pPr marL="0" indent="0">
              <a:buFontTx/>
              <a:buNone/>
              <a:defRPr/>
            </a:lvl2pPr>
          </a:lstStyle>
          <a:p>
            <a:pPr lvl="1"/>
            <a:r>
              <a:rPr lang="en-US"/>
              <a:t> </a:t>
            </a:r>
          </a:p>
        </p:txBody>
      </p:sp>
      <p:sp>
        <p:nvSpPr>
          <p:cNvPr id="40" name="Vertical Text Placeholder 36">
            <a:extLst>
              <a:ext uri="{FF2B5EF4-FFF2-40B4-BE49-F238E27FC236}">
                <a16:creationId xmlns:a16="http://schemas.microsoft.com/office/drawing/2014/main" id="{16B49DE8-A099-CA88-B49B-9DFDEFF268DF}"/>
              </a:ext>
            </a:extLst>
          </p:cNvPr>
          <p:cNvSpPr>
            <a:spLocks noGrp="1"/>
          </p:cNvSpPr>
          <p:nvPr>
            <p:ph type="body" orient="vert" sz="quarter" idx="43" hasCustomPrompt="1"/>
          </p:nvPr>
        </p:nvSpPr>
        <p:spPr>
          <a:xfrm>
            <a:off x="718748" y="4715126"/>
            <a:ext cx="79545" cy="743136"/>
          </a:xfrm>
          <a:solidFill>
            <a:srgbClr val="00857C"/>
          </a:solidFill>
        </p:spPr>
        <p:txBody>
          <a:bodyPr vert="eaVert"/>
          <a:lstStyle>
            <a:lvl2pPr marL="0" indent="0">
              <a:buFontTx/>
              <a:buNone/>
              <a:defRPr/>
            </a:lvl2pPr>
          </a:lstStyle>
          <a:p>
            <a:pPr lvl="1"/>
            <a:r>
              <a:rPr lang="en-US"/>
              <a:t> </a:t>
            </a:r>
          </a:p>
        </p:txBody>
      </p:sp>
      <p:sp>
        <p:nvSpPr>
          <p:cNvPr id="41" name="Vertical Text Placeholder 36">
            <a:extLst>
              <a:ext uri="{FF2B5EF4-FFF2-40B4-BE49-F238E27FC236}">
                <a16:creationId xmlns:a16="http://schemas.microsoft.com/office/drawing/2014/main" id="{725DFB13-EF86-04A5-55A7-CAFA17C1A648}"/>
              </a:ext>
            </a:extLst>
          </p:cNvPr>
          <p:cNvSpPr>
            <a:spLocks noGrp="1"/>
          </p:cNvSpPr>
          <p:nvPr>
            <p:ph type="body" orient="vert" sz="quarter" idx="44" hasCustomPrompt="1"/>
          </p:nvPr>
        </p:nvSpPr>
        <p:spPr>
          <a:xfrm>
            <a:off x="2965673" y="2175171"/>
            <a:ext cx="79545" cy="743136"/>
          </a:xfrm>
          <a:solidFill>
            <a:srgbClr val="FFFFFF"/>
          </a:solidFill>
        </p:spPr>
        <p:txBody>
          <a:bodyPr vert="eaVert"/>
          <a:lstStyle>
            <a:lvl2pPr marL="0" indent="0">
              <a:buFontTx/>
              <a:buNone/>
              <a:defRPr/>
            </a:lvl2pPr>
          </a:lstStyle>
          <a:p>
            <a:pPr lvl="1"/>
            <a:r>
              <a:rPr lang="en-US"/>
              <a:t> </a:t>
            </a:r>
          </a:p>
        </p:txBody>
      </p:sp>
      <p:sp>
        <p:nvSpPr>
          <p:cNvPr id="42" name="Vertical Text Placeholder 36">
            <a:extLst>
              <a:ext uri="{FF2B5EF4-FFF2-40B4-BE49-F238E27FC236}">
                <a16:creationId xmlns:a16="http://schemas.microsoft.com/office/drawing/2014/main" id="{BEEA2423-E763-7E17-1A4F-61E7BF9F8878}"/>
              </a:ext>
            </a:extLst>
          </p:cNvPr>
          <p:cNvSpPr>
            <a:spLocks noGrp="1"/>
          </p:cNvSpPr>
          <p:nvPr>
            <p:ph type="body" orient="vert" sz="quarter" idx="45" hasCustomPrompt="1"/>
          </p:nvPr>
        </p:nvSpPr>
        <p:spPr>
          <a:xfrm>
            <a:off x="2965159" y="3445968"/>
            <a:ext cx="79545" cy="743136"/>
          </a:xfrm>
          <a:solidFill>
            <a:srgbClr val="FFFFFF"/>
          </a:solidFill>
        </p:spPr>
        <p:txBody>
          <a:bodyPr vert="eaVert"/>
          <a:lstStyle>
            <a:lvl2pPr marL="0" indent="0">
              <a:buFontTx/>
              <a:buNone/>
              <a:defRPr/>
            </a:lvl2pPr>
          </a:lstStyle>
          <a:p>
            <a:pPr lvl="1"/>
            <a:r>
              <a:rPr lang="en-US"/>
              <a:t> </a:t>
            </a:r>
          </a:p>
        </p:txBody>
      </p:sp>
      <p:sp>
        <p:nvSpPr>
          <p:cNvPr id="43" name="Vertical Text Placeholder 36">
            <a:extLst>
              <a:ext uri="{FF2B5EF4-FFF2-40B4-BE49-F238E27FC236}">
                <a16:creationId xmlns:a16="http://schemas.microsoft.com/office/drawing/2014/main" id="{2C53940E-3CC7-C5B9-A2AF-6BABD925988D}"/>
              </a:ext>
            </a:extLst>
          </p:cNvPr>
          <p:cNvSpPr>
            <a:spLocks noGrp="1"/>
          </p:cNvSpPr>
          <p:nvPr>
            <p:ph type="body" orient="vert" sz="quarter" idx="46" hasCustomPrompt="1"/>
          </p:nvPr>
        </p:nvSpPr>
        <p:spPr>
          <a:xfrm>
            <a:off x="2967447" y="4710748"/>
            <a:ext cx="79545" cy="743136"/>
          </a:xfrm>
          <a:solidFill>
            <a:srgbClr val="FFFFFF"/>
          </a:solidFill>
        </p:spPr>
        <p:txBody>
          <a:bodyPr vert="eaVert"/>
          <a:lstStyle>
            <a:lvl2pPr marL="0" indent="0">
              <a:buFontTx/>
              <a:buNone/>
              <a:defRPr/>
            </a:lvl2pPr>
          </a:lstStyle>
          <a:p>
            <a:pPr lvl="1"/>
            <a:r>
              <a:rPr lang="en-US"/>
              <a:t> </a:t>
            </a:r>
          </a:p>
        </p:txBody>
      </p:sp>
      <p:sp>
        <p:nvSpPr>
          <p:cNvPr id="44" name="Vertical Text Placeholder 36">
            <a:extLst>
              <a:ext uri="{FF2B5EF4-FFF2-40B4-BE49-F238E27FC236}">
                <a16:creationId xmlns:a16="http://schemas.microsoft.com/office/drawing/2014/main" id="{DE4EF073-B77E-D691-8C0E-4D9BF55AB390}"/>
              </a:ext>
            </a:extLst>
          </p:cNvPr>
          <p:cNvSpPr>
            <a:spLocks noGrp="1"/>
          </p:cNvSpPr>
          <p:nvPr>
            <p:ph type="body" orient="vert" sz="quarter" idx="47" hasCustomPrompt="1"/>
          </p:nvPr>
        </p:nvSpPr>
        <p:spPr>
          <a:xfrm>
            <a:off x="5222880" y="2175171"/>
            <a:ext cx="79545" cy="743136"/>
          </a:xfrm>
          <a:solidFill>
            <a:srgbClr val="6ECEB2"/>
          </a:solidFill>
        </p:spPr>
        <p:txBody>
          <a:bodyPr vert="eaVert"/>
          <a:lstStyle>
            <a:lvl2pPr marL="0" indent="0">
              <a:buFontTx/>
              <a:buNone/>
              <a:defRPr/>
            </a:lvl2pPr>
          </a:lstStyle>
          <a:p>
            <a:pPr lvl="1"/>
            <a:r>
              <a:rPr lang="en-US"/>
              <a:t> </a:t>
            </a:r>
          </a:p>
        </p:txBody>
      </p:sp>
      <p:sp>
        <p:nvSpPr>
          <p:cNvPr id="45" name="Vertical Text Placeholder 36">
            <a:extLst>
              <a:ext uri="{FF2B5EF4-FFF2-40B4-BE49-F238E27FC236}">
                <a16:creationId xmlns:a16="http://schemas.microsoft.com/office/drawing/2014/main" id="{9D1FC656-291F-BF8D-F297-5A45511137F1}"/>
              </a:ext>
            </a:extLst>
          </p:cNvPr>
          <p:cNvSpPr>
            <a:spLocks noGrp="1"/>
          </p:cNvSpPr>
          <p:nvPr>
            <p:ph type="body" orient="vert" sz="quarter" idx="48" hasCustomPrompt="1"/>
          </p:nvPr>
        </p:nvSpPr>
        <p:spPr>
          <a:xfrm>
            <a:off x="5222366" y="3445968"/>
            <a:ext cx="79545" cy="743136"/>
          </a:xfrm>
          <a:solidFill>
            <a:srgbClr val="6ECEB2"/>
          </a:solidFill>
        </p:spPr>
        <p:txBody>
          <a:bodyPr vert="eaVert"/>
          <a:lstStyle>
            <a:lvl2pPr marL="0" indent="0">
              <a:buFontTx/>
              <a:buNone/>
              <a:defRPr/>
            </a:lvl2pPr>
          </a:lstStyle>
          <a:p>
            <a:pPr lvl="1"/>
            <a:r>
              <a:rPr lang="en-US"/>
              <a:t> </a:t>
            </a:r>
          </a:p>
        </p:txBody>
      </p:sp>
      <p:sp>
        <p:nvSpPr>
          <p:cNvPr id="47" name="Vertical Text Placeholder 36">
            <a:extLst>
              <a:ext uri="{FF2B5EF4-FFF2-40B4-BE49-F238E27FC236}">
                <a16:creationId xmlns:a16="http://schemas.microsoft.com/office/drawing/2014/main" id="{1D9450BE-BAD2-22EB-E4C6-3895C9896939}"/>
              </a:ext>
            </a:extLst>
          </p:cNvPr>
          <p:cNvSpPr>
            <a:spLocks noGrp="1"/>
          </p:cNvSpPr>
          <p:nvPr>
            <p:ph type="body" orient="vert" sz="quarter" idx="49" hasCustomPrompt="1"/>
          </p:nvPr>
        </p:nvSpPr>
        <p:spPr>
          <a:xfrm>
            <a:off x="5224654" y="4710748"/>
            <a:ext cx="79545" cy="743136"/>
          </a:xfrm>
          <a:solidFill>
            <a:srgbClr val="6ECEB2"/>
          </a:solidFill>
        </p:spPr>
        <p:txBody>
          <a:bodyPr vert="eaVert"/>
          <a:lstStyle>
            <a:lvl2pPr marL="0" indent="0">
              <a:buFontTx/>
              <a:buNone/>
              <a:defRPr/>
            </a:lvl2pPr>
          </a:lstStyle>
          <a:p>
            <a:pPr lvl="1"/>
            <a:r>
              <a:rPr lang="en-US"/>
              <a:t> </a:t>
            </a:r>
          </a:p>
        </p:txBody>
      </p:sp>
      <p:sp>
        <p:nvSpPr>
          <p:cNvPr id="48" name="Vertical Text Placeholder 36">
            <a:extLst>
              <a:ext uri="{FF2B5EF4-FFF2-40B4-BE49-F238E27FC236}">
                <a16:creationId xmlns:a16="http://schemas.microsoft.com/office/drawing/2014/main" id="{DD5EB53E-58EB-F325-B914-713D4226156B}"/>
              </a:ext>
            </a:extLst>
          </p:cNvPr>
          <p:cNvSpPr>
            <a:spLocks noGrp="1"/>
          </p:cNvSpPr>
          <p:nvPr>
            <p:ph type="body" orient="vert" sz="quarter" idx="50" hasCustomPrompt="1"/>
          </p:nvPr>
        </p:nvSpPr>
        <p:spPr>
          <a:xfrm>
            <a:off x="7475043" y="2175171"/>
            <a:ext cx="79545" cy="743136"/>
          </a:xfrm>
          <a:solidFill>
            <a:srgbClr val="BFED33"/>
          </a:solidFill>
        </p:spPr>
        <p:txBody>
          <a:bodyPr vert="eaVert"/>
          <a:lstStyle>
            <a:lvl2pPr marL="0" indent="0">
              <a:buFontTx/>
              <a:buNone/>
              <a:defRPr/>
            </a:lvl2pPr>
          </a:lstStyle>
          <a:p>
            <a:pPr lvl="1"/>
            <a:r>
              <a:rPr lang="en-US"/>
              <a:t> </a:t>
            </a:r>
          </a:p>
        </p:txBody>
      </p:sp>
      <p:sp>
        <p:nvSpPr>
          <p:cNvPr id="49" name="Vertical Text Placeholder 36">
            <a:extLst>
              <a:ext uri="{FF2B5EF4-FFF2-40B4-BE49-F238E27FC236}">
                <a16:creationId xmlns:a16="http://schemas.microsoft.com/office/drawing/2014/main" id="{244FC1B6-9FAE-FDC4-0521-DB46AE782A7B}"/>
              </a:ext>
            </a:extLst>
          </p:cNvPr>
          <p:cNvSpPr>
            <a:spLocks noGrp="1"/>
          </p:cNvSpPr>
          <p:nvPr>
            <p:ph type="body" orient="vert" sz="quarter" idx="51" hasCustomPrompt="1"/>
          </p:nvPr>
        </p:nvSpPr>
        <p:spPr>
          <a:xfrm>
            <a:off x="7474529" y="3445968"/>
            <a:ext cx="79545" cy="743136"/>
          </a:xfrm>
          <a:solidFill>
            <a:srgbClr val="BFED33"/>
          </a:solidFill>
        </p:spPr>
        <p:txBody>
          <a:bodyPr vert="eaVert"/>
          <a:lstStyle>
            <a:lvl2pPr marL="0" indent="0">
              <a:buFontTx/>
              <a:buNone/>
              <a:defRPr/>
            </a:lvl2pPr>
          </a:lstStyle>
          <a:p>
            <a:pPr lvl="1"/>
            <a:r>
              <a:rPr lang="en-US"/>
              <a:t> </a:t>
            </a:r>
          </a:p>
        </p:txBody>
      </p:sp>
      <p:sp>
        <p:nvSpPr>
          <p:cNvPr id="50" name="Vertical Text Placeholder 36">
            <a:extLst>
              <a:ext uri="{FF2B5EF4-FFF2-40B4-BE49-F238E27FC236}">
                <a16:creationId xmlns:a16="http://schemas.microsoft.com/office/drawing/2014/main" id="{920221FC-4AE6-06E7-277F-CD21DE0085B8}"/>
              </a:ext>
            </a:extLst>
          </p:cNvPr>
          <p:cNvSpPr>
            <a:spLocks noGrp="1"/>
          </p:cNvSpPr>
          <p:nvPr>
            <p:ph type="body" orient="vert" sz="quarter" idx="52" hasCustomPrompt="1"/>
          </p:nvPr>
        </p:nvSpPr>
        <p:spPr>
          <a:xfrm>
            <a:off x="7476817" y="4710748"/>
            <a:ext cx="79545" cy="743136"/>
          </a:xfrm>
          <a:solidFill>
            <a:srgbClr val="BFED33"/>
          </a:solidFill>
        </p:spPr>
        <p:txBody>
          <a:bodyPr vert="eaVert"/>
          <a:lstStyle>
            <a:lvl2pPr marL="0" indent="0">
              <a:buFontTx/>
              <a:buNone/>
              <a:defRPr/>
            </a:lvl2pPr>
          </a:lstStyle>
          <a:p>
            <a:pPr lvl="1"/>
            <a:r>
              <a:rPr lang="en-US"/>
              <a:t> </a:t>
            </a:r>
          </a:p>
        </p:txBody>
      </p:sp>
      <p:sp>
        <p:nvSpPr>
          <p:cNvPr id="52" name="Vertical Text Placeholder 36">
            <a:extLst>
              <a:ext uri="{FF2B5EF4-FFF2-40B4-BE49-F238E27FC236}">
                <a16:creationId xmlns:a16="http://schemas.microsoft.com/office/drawing/2014/main" id="{920A8E07-7B95-512E-3360-AE49402A58CE}"/>
              </a:ext>
            </a:extLst>
          </p:cNvPr>
          <p:cNvSpPr>
            <a:spLocks noGrp="1"/>
          </p:cNvSpPr>
          <p:nvPr>
            <p:ph type="body" orient="vert" sz="quarter" idx="53" hasCustomPrompt="1"/>
          </p:nvPr>
        </p:nvSpPr>
        <p:spPr>
          <a:xfrm>
            <a:off x="9738085" y="2175171"/>
            <a:ext cx="79545" cy="743136"/>
          </a:xfrm>
          <a:solidFill>
            <a:srgbClr val="FFF063"/>
          </a:solidFill>
        </p:spPr>
        <p:txBody>
          <a:bodyPr vert="eaVert"/>
          <a:lstStyle>
            <a:lvl2pPr marL="0" indent="0">
              <a:buFontTx/>
              <a:buNone/>
              <a:defRPr/>
            </a:lvl2pPr>
          </a:lstStyle>
          <a:p>
            <a:pPr lvl="1"/>
            <a:r>
              <a:rPr lang="en-US"/>
              <a:t> </a:t>
            </a:r>
          </a:p>
        </p:txBody>
      </p:sp>
      <p:sp>
        <p:nvSpPr>
          <p:cNvPr id="54" name="Vertical Text Placeholder 36">
            <a:extLst>
              <a:ext uri="{FF2B5EF4-FFF2-40B4-BE49-F238E27FC236}">
                <a16:creationId xmlns:a16="http://schemas.microsoft.com/office/drawing/2014/main" id="{F1ECD8E5-C77F-7E5B-9E47-C610C19C9CE3}"/>
              </a:ext>
            </a:extLst>
          </p:cNvPr>
          <p:cNvSpPr>
            <a:spLocks noGrp="1"/>
          </p:cNvSpPr>
          <p:nvPr>
            <p:ph type="body" orient="vert" sz="quarter" idx="54" hasCustomPrompt="1"/>
          </p:nvPr>
        </p:nvSpPr>
        <p:spPr>
          <a:xfrm>
            <a:off x="9737571" y="3445968"/>
            <a:ext cx="79545" cy="743136"/>
          </a:xfrm>
          <a:solidFill>
            <a:srgbClr val="FFF063"/>
          </a:solidFill>
        </p:spPr>
        <p:txBody>
          <a:bodyPr vert="eaVert"/>
          <a:lstStyle>
            <a:lvl2pPr marL="0" indent="0">
              <a:buFontTx/>
              <a:buNone/>
              <a:defRPr/>
            </a:lvl2pPr>
          </a:lstStyle>
          <a:p>
            <a:pPr lvl="1"/>
            <a:r>
              <a:rPr lang="en-US"/>
              <a:t> </a:t>
            </a:r>
          </a:p>
        </p:txBody>
      </p:sp>
      <p:sp>
        <p:nvSpPr>
          <p:cNvPr id="62" name="Vertical Text Placeholder 36">
            <a:extLst>
              <a:ext uri="{FF2B5EF4-FFF2-40B4-BE49-F238E27FC236}">
                <a16:creationId xmlns:a16="http://schemas.microsoft.com/office/drawing/2014/main" id="{FFAB8927-2221-6121-D4B3-A8289E59209D}"/>
              </a:ext>
            </a:extLst>
          </p:cNvPr>
          <p:cNvSpPr>
            <a:spLocks noGrp="1"/>
          </p:cNvSpPr>
          <p:nvPr>
            <p:ph type="body" orient="vert" sz="quarter" idx="55" hasCustomPrompt="1"/>
          </p:nvPr>
        </p:nvSpPr>
        <p:spPr>
          <a:xfrm>
            <a:off x="9739859" y="4710748"/>
            <a:ext cx="79545" cy="743136"/>
          </a:xfrm>
          <a:solidFill>
            <a:srgbClr val="FFF063"/>
          </a:solidFill>
        </p:spPr>
        <p:txBody>
          <a:bodyPr vert="eaVert"/>
          <a:lstStyle>
            <a:lvl2pPr marL="0" indent="0">
              <a:buFontTx/>
              <a:buNone/>
              <a:defRPr/>
            </a:lvl2pPr>
          </a:lstStyle>
          <a:p>
            <a:pPr lvl="1"/>
            <a:r>
              <a:rPr lang="en-US"/>
              <a:t> </a:t>
            </a:r>
          </a:p>
        </p:txBody>
      </p:sp>
      <p:pic>
        <p:nvPicPr>
          <p:cNvPr id="6" name="Picture 5">
            <a:extLst>
              <a:ext uri="{FF2B5EF4-FFF2-40B4-BE49-F238E27FC236}">
                <a16:creationId xmlns:a16="http://schemas.microsoft.com/office/drawing/2014/main" id="{DB78CA04-FE22-F99A-B91F-B366514EC4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3022213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meline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6E348-BEA4-5A90-8227-034E946F33B3}"/>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A67D4E66-1ECE-3547-5D4A-65728BDDCAE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DB5A788-58E7-630E-1A07-130E912BC89F}"/>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8" name="Slide Number Placeholder 4">
            <a:extLst>
              <a:ext uri="{FF2B5EF4-FFF2-40B4-BE49-F238E27FC236}">
                <a16:creationId xmlns:a16="http://schemas.microsoft.com/office/drawing/2014/main" id="{6F5A31A9-A366-8954-837F-5606A77A0CCC}"/>
              </a:ext>
            </a:extLst>
          </p:cNvPr>
          <p:cNvSpPr txBox="1">
            <a:spLocks/>
          </p:cNvSpPr>
          <p:nvPr userDrawn="1"/>
        </p:nvSpPr>
        <p:spPr>
          <a:xfrm>
            <a:off x="11584744" y="6480175"/>
            <a:ext cx="229431" cy="216000"/>
          </a:xfrm>
          <a:prstGeom prst="rect">
            <a:avLst/>
          </a:prstGeom>
        </p:spPr>
        <p:txBody>
          <a:bodyPr vert="horz" lIns="0" tIns="0" rIns="0" bIns="0" rtlCol="0" anchor="ctr">
            <a:noAutofit/>
          </a:bodyPr>
          <a:lstStyle>
            <a:defPPr>
              <a:defRPr lang="en-US"/>
            </a:defPPr>
            <a:lvl1pPr marL="0" algn="r" defTabSz="228600" rtl="0" eaLnBrk="1" latinLnBrk="0" hangingPunct="1">
              <a:defRPr sz="700" kern="1200">
                <a:solidFill>
                  <a:srgbClr val="9EA7B3"/>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fld id="{29CC380D-5F44-41E8-971E-CDD19ED6F8E3}" type="slidenum">
              <a:rPr lang="en-GB" smtClean="0"/>
              <a:pPr/>
              <a:t>‹#›</a:t>
            </a:fld>
            <a:endParaRPr lang="en-GB"/>
          </a:p>
        </p:txBody>
      </p:sp>
      <p:cxnSp>
        <p:nvCxnSpPr>
          <p:cNvPr id="9" name="Straight Connector 8">
            <a:extLst>
              <a:ext uri="{FF2B5EF4-FFF2-40B4-BE49-F238E27FC236}">
                <a16:creationId xmlns:a16="http://schemas.microsoft.com/office/drawing/2014/main" id="{E0148EF2-6C72-688A-DFE1-2C94F849C3E0}"/>
              </a:ext>
            </a:extLst>
          </p:cNvPr>
          <p:cNvCxnSpPr>
            <a:cxnSpLocks/>
          </p:cNvCxnSpPr>
          <p:nvPr userDrawn="1"/>
        </p:nvCxnSpPr>
        <p:spPr>
          <a:xfrm flipV="1">
            <a:off x="2650740" y="2312531"/>
            <a:ext cx="0" cy="2821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081776-C1B6-101D-8144-ED78D53452A8}"/>
              </a:ext>
            </a:extLst>
          </p:cNvPr>
          <p:cNvCxnSpPr>
            <a:cxnSpLocks/>
          </p:cNvCxnSpPr>
          <p:nvPr userDrawn="1"/>
        </p:nvCxnSpPr>
        <p:spPr>
          <a:xfrm flipV="1">
            <a:off x="4945814" y="2312530"/>
            <a:ext cx="0" cy="2821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5419DD-7B38-EBA5-79D7-821A1E1FA0D6}"/>
              </a:ext>
            </a:extLst>
          </p:cNvPr>
          <p:cNvCxnSpPr>
            <a:cxnSpLocks/>
          </p:cNvCxnSpPr>
          <p:nvPr userDrawn="1"/>
        </p:nvCxnSpPr>
        <p:spPr>
          <a:xfrm flipV="1">
            <a:off x="7240888" y="2312530"/>
            <a:ext cx="0" cy="2821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C9D01D-6095-DF50-B7DD-B098A360E54D}"/>
              </a:ext>
            </a:extLst>
          </p:cNvPr>
          <p:cNvCxnSpPr>
            <a:cxnSpLocks/>
          </p:cNvCxnSpPr>
          <p:nvPr userDrawn="1"/>
        </p:nvCxnSpPr>
        <p:spPr>
          <a:xfrm flipV="1">
            <a:off x="9535961" y="2312530"/>
            <a:ext cx="0" cy="2821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F4D4A1-D4B5-1A3E-76AE-170A5C80E8B3}"/>
              </a:ext>
            </a:extLst>
          </p:cNvPr>
          <p:cNvCxnSpPr>
            <a:cxnSpLocks/>
          </p:cNvCxnSpPr>
          <p:nvPr userDrawn="1"/>
        </p:nvCxnSpPr>
        <p:spPr>
          <a:xfrm flipV="1">
            <a:off x="1496503" y="1868295"/>
            <a:ext cx="0" cy="13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0521CB-8520-8C6F-3957-FCE6CFE0B084}"/>
              </a:ext>
            </a:extLst>
          </p:cNvPr>
          <p:cNvCxnSpPr>
            <a:cxnSpLocks/>
          </p:cNvCxnSpPr>
          <p:nvPr userDrawn="1"/>
        </p:nvCxnSpPr>
        <p:spPr>
          <a:xfrm flipV="1">
            <a:off x="3796251" y="1868295"/>
            <a:ext cx="0" cy="13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81C08E-562C-248A-9DB3-E9221B461BEF}"/>
              </a:ext>
            </a:extLst>
          </p:cNvPr>
          <p:cNvCxnSpPr>
            <a:cxnSpLocks/>
          </p:cNvCxnSpPr>
          <p:nvPr userDrawn="1"/>
        </p:nvCxnSpPr>
        <p:spPr>
          <a:xfrm flipV="1">
            <a:off x="6095999" y="1868295"/>
            <a:ext cx="0" cy="13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54507C-60EE-7EC7-2CAC-C3880BB5E8DA}"/>
              </a:ext>
            </a:extLst>
          </p:cNvPr>
          <p:cNvCxnSpPr>
            <a:cxnSpLocks/>
          </p:cNvCxnSpPr>
          <p:nvPr userDrawn="1"/>
        </p:nvCxnSpPr>
        <p:spPr>
          <a:xfrm flipV="1">
            <a:off x="8395747" y="1868295"/>
            <a:ext cx="0" cy="1330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C0A2B8-BC47-6F06-08B4-776D57B5DE29}"/>
              </a:ext>
            </a:extLst>
          </p:cNvPr>
          <p:cNvCxnSpPr>
            <a:cxnSpLocks/>
          </p:cNvCxnSpPr>
          <p:nvPr userDrawn="1"/>
        </p:nvCxnSpPr>
        <p:spPr>
          <a:xfrm flipV="1">
            <a:off x="10695497" y="1868295"/>
            <a:ext cx="0" cy="133010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 Placeholder 65">
            <a:extLst>
              <a:ext uri="{FF2B5EF4-FFF2-40B4-BE49-F238E27FC236}">
                <a16:creationId xmlns:a16="http://schemas.microsoft.com/office/drawing/2014/main" id="{5DF4BF8C-CD11-6292-F31F-1E2CC0072575}"/>
              </a:ext>
            </a:extLst>
          </p:cNvPr>
          <p:cNvSpPr>
            <a:spLocks noGrp="1"/>
          </p:cNvSpPr>
          <p:nvPr>
            <p:ph type="body" sz="quarter" idx="13" hasCustomPrompt="1"/>
          </p:nvPr>
        </p:nvSpPr>
        <p:spPr>
          <a:xfrm>
            <a:off x="1098924" y="1359803"/>
            <a:ext cx="825500" cy="406400"/>
          </a:xfrm>
        </p:spPr>
        <p:txBody>
          <a:bodyPr anchor="ctr" anchorCtr="0"/>
          <a:lstStyle>
            <a:lvl1pPr algn="ctr">
              <a:defRPr sz="2000" b="1">
                <a:solidFill>
                  <a:srgbClr val="0C2340"/>
                </a:solidFill>
              </a:defRPr>
            </a:lvl1pPr>
          </a:lstStyle>
          <a:p>
            <a:pPr lvl="0"/>
            <a:r>
              <a:rPr lang="en-US"/>
              <a:t>Year</a:t>
            </a:r>
          </a:p>
        </p:txBody>
      </p:sp>
      <p:sp>
        <p:nvSpPr>
          <p:cNvPr id="40" name="Text Placeholder 65">
            <a:extLst>
              <a:ext uri="{FF2B5EF4-FFF2-40B4-BE49-F238E27FC236}">
                <a16:creationId xmlns:a16="http://schemas.microsoft.com/office/drawing/2014/main" id="{1DCAB21B-27FC-166F-C3C5-CBE73819377C}"/>
              </a:ext>
            </a:extLst>
          </p:cNvPr>
          <p:cNvSpPr>
            <a:spLocks noGrp="1"/>
          </p:cNvSpPr>
          <p:nvPr>
            <p:ph type="body" sz="quarter" idx="18" hasCustomPrompt="1"/>
          </p:nvPr>
        </p:nvSpPr>
        <p:spPr>
          <a:xfrm>
            <a:off x="3400434" y="1359803"/>
            <a:ext cx="825500" cy="406400"/>
          </a:xfrm>
        </p:spPr>
        <p:txBody>
          <a:bodyPr anchor="ctr" anchorCtr="0"/>
          <a:lstStyle>
            <a:lvl1pPr algn="ctr">
              <a:defRPr sz="2000" b="1">
                <a:solidFill>
                  <a:srgbClr val="0C2340"/>
                </a:solidFill>
              </a:defRPr>
            </a:lvl1pPr>
          </a:lstStyle>
          <a:p>
            <a:pPr lvl="0"/>
            <a:r>
              <a:rPr lang="en-US"/>
              <a:t>Year</a:t>
            </a:r>
          </a:p>
        </p:txBody>
      </p:sp>
      <p:sp>
        <p:nvSpPr>
          <p:cNvPr id="41" name="Text Placeholder 65">
            <a:extLst>
              <a:ext uri="{FF2B5EF4-FFF2-40B4-BE49-F238E27FC236}">
                <a16:creationId xmlns:a16="http://schemas.microsoft.com/office/drawing/2014/main" id="{D770E5D9-CF34-DA2A-B193-ED9D718EBD5B}"/>
              </a:ext>
            </a:extLst>
          </p:cNvPr>
          <p:cNvSpPr>
            <a:spLocks noGrp="1"/>
          </p:cNvSpPr>
          <p:nvPr>
            <p:ph type="body" sz="quarter" idx="19" hasCustomPrompt="1"/>
          </p:nvPr>
        </p:nvSpPr>
        <p:spPr>
          <a:xfrm>
            <a:off x="5701944" y="1359803"/>
            <a:ext cx="825500" cy="406400"/>
          </a:xfrm>
        </p:spPr>
        <p:txBody>
          <a:bodyPr anchor="ctr" anchorCtr="0"/>
          <a:lstStyle>
            <a:lvl1pPr algn="ctr">
              <a:defRPr sz="2000" b="1">
                <a:solidFill>
                  <a:srgbClr val="0C2340"/>
                </a:solidFill>
              </a:defRPr>
            </a:lvl1pPr>
          </a:lstStyle>
          <a:p>
            <a:pPr lvl="0"/>
            <a:r>
              <a:rPr lang="en-US"/>
              <a:t>Year</a:t>
            </a:r>
          </a:p>
        </p:txBody>
      </p:sp>
      <p:sp>
        <p:nvSpPr>
          <p:cNvPr id="42" name="Text Placeholder 65">
            <a:extLst>
              <a:ext uri="{FF2B5EF4-FFF2-40B4-BE49-F238E27FC236}">
                <a16:creationId xmlns:a16="http://schemas.microsoft.com/office/drawing/2014/main" id="{7B064F48-E8D9-58D1-A227-6B6D557A75B0}"/>
              </a:ext>
            </a:extLst>
          </p:cNvPr>
          <p:cNvSpPr>
            <a:spLocks noGrp="1"/>
          </p:cNvSpPr>
          <p:nvPr>
            <p:ph type="body" sz="quarter" idx="20" hasCustomPrompt="1"/>
          </p:nvPr>
        </p:nvSpPr>
        <p:spPr>
          <a:xfrm>
            <a:off x="7980304" y="1359803"/>
            <a:ext cx="825500" cy="406400"/>
          </a:xfrm>
        </p:spPr>
        <p:txBody>
          <a:bodyPr anchor="ctr" anchorCtr="0"/>
          <a:lstStyle>
            <a:lvl1pPr algn="ctr">
              <a:defRPr sz="2000" b="1">
                <a:solidFill>
                  <a:srgbClr val="0C2340"/>
                </a:solidFill>
              </a:defRPr>
            </a:lvl1pPr>
          </a:lstStyle>
          <a:p>
            <a:pPr lvl="0"/>
            <a:r>
              <a:rPr lang="en-US"/>
              <a:t>Year</a:t>
            </a:r>
          </a:p>
        </p:txBody>
      </p:sp>
      <p:sp>
        <p:nvSpPr>
          <p:cNvPr id="43" name="Text Placeholder 65">
            <a:extLst>
              <a:ext uri="{FF2B5EF4-FFF2-40B4-BE49-F238E27FC236}">
                <a16:creationId xmlns:a16="http://schemas.microsoft.com/office/drawing/2014/main" id="{8E1B80AA-B15A-F102-609F-684C7B0CF427}"/>
              </a:ext>
            </a:extLst>
          </p:cNvPr>
          <p:cNvSpPr>
            <a:spLocks noGrp="1"/>
          </p:cNvSpPr>
          <p:nvPr>
            <p:ph type="body" sz="quarter" idx="21" hasCustomPrompt="1"/>
          </p:nvPr>
        </p:nvSpPr>
        <p:spPr>
          <a:xfrm>
            <a:off x="10304965" y="1359803"/>
            <a:ext cx="825500" cy="406400"/>
          </a:xfrm>
        </p:spPr>
        <p:txBody>
          <a:bodyPr anchor="ctr" anchorCtr="0"/>
          <a:lstStyle>
            <a:lvl1pPr algn="ctr">
              <a:defRPr sz="2000" b="1">
                <a:solidFill>
                  <a:srgbClr val="0C2340"/>
                </a:solidFill>
              </a:defRPr>
            </a:lvl1pPr>
          </a:lstStyle>
          <a:p>
            <a:pPr lvl="0"/>
            <a:r>
              <a:rPr lang="en-US"/>
              <a:t>Year</a:t>
            </a:r>
          </a:p>
        </p:txBody>
      </p:sp>
      <p:sp>
        <p:nvSpPr>
          <p:cNvPr id="44" name="Text Placeholder 65">
            <a:extLst>
              <a:ext uri="{FF2B5EF4-FFF2-40B4-BE49-F238E27FC236}">
                <a16:creationId xmlns:a16="http://schemas.microsoft.com/office/drawing/2014/main" id="{0D862D7B-CEE7-821D-2B30-C92C43CBFC31}"/>
              </a:ext>
            </a:extLst>
          </p:cNvPr>
          <p:cNvSpPr>
            <a:spLocks noGrp="1"/>
          </p:cNvSpPr>
          <p:nvPr>
            <p:ph type="body" sz="quarter" idx="14" hasCustomPrompt="1"/>
          </p:nvPr>
        </p:nvSpPr>
        <p:spPr>
          <a:xfrm>
            <a:off x="2239398" y="1820185"/>
            <a:ext cx="825500" cy="406400"/>
          </a:xfrm>
        </p:spPr>
        <p:txBody>
          <a:bodyPr anchor="ctr" anchorCtr="0"/>
          <a:lstStyle>
            <a:lvl1pPr algn="ctr">
              <a:defRPr sz="2000" b="1">
                <a:solidFill>
                  <a:srgbClr val="0C2340"/>
                </a:solidFill>
              </a:defRPr>
            </a:lvl1pPr>
          </a:lstStyle>
          <a:p>
            <a:pPr lvl="0"/>
            <a:r>
              <a:rPr lang="en-US"/>
              <a:t>Year</a:t>
            </a:r>
          </a:p>
        </p:txBody>
      </p:sp>
      <p:sp>
        <p:nvSpPr>
          <p:cNvPr id="45" name="Text Placeholder 65">
            <a:extLst>
              <a:ext uri="{FF2B5EF4-FFF2-40B4-BE49-F238E27FC236}">
                <a16:creationId xmlns:a16="http://schemas.microsoft.com/office/drawing/2014/main" id="{7E8A2042-163C-0BC7-3C33-6B896648E24B}"/>
              </a:ext>
            </a:extLst>
          </p:cNvPr>
          <p:cNvSpPr>
            <a:spLocks noGrp="1"/>
          </p:cNvSpPr>
          <p:nvPr>
            <p:ph type="body" sz="quarter" idx="15" hasCustomPrompt="1"/>
          </p:nvPr>
        </p:nvSpPr>
        <p:spPr>
          <a:xfrm>
            <a:off x="4536296" y="1820185"/>
            <a:ext cx="825500" cy="406400"/>
          </a:xfrm>
        </p:spPr>
        <p:txBody>
          <a:bodyPr anchor="ctr" anchorCtr="0"/>
          <a:lstStyle>
            <a:lvl1pPr algn="ctr">
              <a:defRPr sz="2000" b="1">
                <a:solidFill>
                  <a:srgbClr val="0C2340"/>
                </a:solidFill>
              </a:defRPr>
            </a:lvl1pPr>
          </a:lstStyle>
          <a:p>
            <a:pPr lvl="0"/>
            <a:r>
              <a:rPr lang="en-US"/>
              <a:t>Year</a:t>
            </a:r>
          </a:p>
        </p:txBody>
      </p:sp>
      <p:sp>
        <p:nvSpPr>
          <p:cNvPr id="46" name="Text Placeholder 65">
            <a:extLst>
              <a:ext uri="{FF2B5EF4-FFF2-40B4-BE49-F238E27FC236}">
                <a16:creationId xmlns:a16="http://schemas.microsoft.com/office/drawing/2014/main" id="{08374199-6023-558D-169D-4250CC5E075A}"/>
              </a:ext>
            </a:extLst>
          </p:cNvPr>
          <p:cNvSpPr>
            <a:spLocks noGrp="1"/>
          </p:cNvSpPr>
          <p:nvPr>
            <p:ph type="body" sz="quarter" idx="16" hasCustomPrompt="1"/>
          </p:nvPr>
        </p:nvSpPr>
        <p:spPr>
          <a:xfrm>
            <a:off x="6833194" y="1820185"/>
            <a:ext cx="825500" cy="406400"/>
          </a:xfrm>
        </p:spPr>
        <p:txBody>
          <a:bodyPr anchor="ctr" anchorCtr="0"/>
          <a:lstStyle>
            <a:lvl1pPr algn="ctr">
              <a:defRPr sz="2000" b="1">
                <a:solidFill>
                  <a:srgbClr val="0C2340"/>
                </a:solidFill>
              </a:defRPr>
            </a:lvl1pPr>
          </a:lstStyle>
          <a:p>
            <a:pPr lvl="0"/>
            <a:r>
              <a:rPr lang="en-US"/>
              <a:t>Year</a:t>
            </a:r>
          </a:p>
        </p:txBody>
      </p:sp>
      <p:sp>
        <p:nvSpPr>
          <p:cNvPr id="47" name="Text Placeholder 65">
            <a:extLst>
              <a:ext uri="{FF2B5EF4-FFF2-40B4-BE49-F238E27FC236}">
                <a16:creationId xmlns:a16="http://schemas.microsoft.com/office/drawing/2014/main" id="{DF25E5BD-ACBB-581F-CDA2-D400F9337704}"/>
              </a:ext>
            </a:extLst>
          </p:cNvPr>
          <p:cNvSpPr>
            <a:spLocks noGrp="1"/>
          </p:cNvSpPr>
          <p:nvPr>
            <p:ph type="body" sz="quarter" idx="17" hasCustomPrompt="1"/>
          </p:nvPr>
        </p:nvSpPr>
        <p:spPr>
          <a:xfrm>
            <a:off x="9130091" y="1820185"/>
            <a:ext cx="825500" cy="406400"/>
          </a:xfrm>
        </p:spPr>
        <p:txBody>
          <a:bodyPr anchor="ctr" anchorCtr="0"/>
          <a:lstStyle>
            <a:lvl1pPr algn="ctr">
              <a:defRPr sz="2000" b="1">
                <a:solidFill>
                  <a:srgbClr val="0C2340"/>
                </a:solidFill>
              </a:defRPr>
            </a:lvl1pPr>
          </a:lstStyle>
          <a:p>
            <a:pPr lvl="0"/>
            <a:r>
              <a:rPr lang="en-US"/>
              <a:t>Year</a:t>
            </a:r>
          </a:p>
        </p:txBody>
      </p:sp>
      <p:sp>
        <p:nvSpPr>
          <p:cNvPr id="53" name="Text Placeholder 84">
            <a:extLst>
              <a:ext uri="{FF2B5EF4-FFF2-40B4-BE49-F238E27FC236}">
                <a16:creationId xmlns:a16="http://schemas.microsoft.com/office/drawing/2014/main" id="{2A685A87-2F16-4B99-12BE-917992278469}"/>
              </a:ext>
            </a:extLst>
          </p:cNvPr>
          <p:cNvSpPr>
            <a:spLocks noGrp="1"/>
          </p:cNvSpPr>
          <p:nvPr>
            <p:ph type="body" sz="quarter" idx="27"/>
          </p:nvPr>
        </p:nvSpPr>
        <p:spPr>
          <a:xfrm>
            <a:off x="2914470" y="2884709"/>
            <a:ext cx="1777762" cy="1432199"/>
          </a:xfrm>
          <a:solidFill>
            <a:schemeClr val="bg1">
              <a:lumMod val="95000"/>
            </a:schemeClr>
          </a:solidFill>
          <a:ln w="12700">
            <a:solidFill>
              <a:srgbClr val="00857C"/>
            </a:solidFill>
          </a:ln>
        </p:spPr>
        <p:txBody>
          <a:bodyPr lIns="91440" anchor="ctr" anchorCtr="0">
            <a:normAutofit/>
          </a:bodyPr>
          <a:lstStyle>
            <a:lvl1pPr algn="ctr">
              <a:defRPr>
                <a:solidFill>
                  <a:srgbClr val="0C2340"/>
                </a:solidFill>
                <a:latin typeface="+mj-lt"/>
              </a:defRPr>
            </a:lvl1pPr>
          </a:lstStyle>
          <a:p>
            <a:pPr lvl="0"/>
            <a:r>
              <a:rPr lang="en-US"/>
              <a:t>Click to edit Master text styles</a:t>
            </a:r>
          </a:p>
        </p:txBody>
      </p:sp>
      <p:sp>
        <p:nvSpPr>
          <p:cNvPr id="6" name="Text Placeholder 84">
            <a:extLst>
              <a:ext uri="{FF2B5EF4-FFF2-40B4-BE49-F238E27FC236}">
                <a16:creationId xmlns:a16="http://schemas.microsoft.com/office/drawing/2014/main" id="{4719C573-5305-58C2-5B0C-7FEFF91C0F34}"/>
              </a:ext>
            </a:extLst>
          </p:cNvPr>
          <p:cNvSpPr>
            <a:spLocks noGrp="1"/>
          </p:cNvSpPr>
          <p:nvPr>
            <p:ph type="body" sz="quarter" idx="32"/>
          </p:nvPr>
        </p:nvSpPr>
        <p:spPr>
          <a:xfrm>
            <a:off x="622793" y="2884709"/>
            <a:ext cx="1777762" cy="1432199"/>
          </a:xfrm>
          <a:solidFill>
            <a:schemeClr val="bg1">
              <a:lumMod val="95000"/>
            </a:schemeClr>
          </a:solidFill>
          <a:ln w="12700">
            <a:solidFill>
              <a:srgbClr val="00857C"/>
            </a:solidFill>
          </a:ln>
        </p:spPr>
        <p:txBody>
          <a:bodyPr lIns="91440" anchor="ctr" anchorCtr="0">
            <a:normAutofit/>
          </a:bodyPr>
          <a:lstStyle>
            <a:lvl1pPr algn="ctr">
              <a:defRPr>
                <a:solidFill>
                  <a:srgbClr val="0C2340"/>
                </a:solidFill>
                <a:latin typeface="+mj-lt"/>
              </a:defRPr>
            </a:lvl1pPr>
          </a:lstStyle>
          <a:p>
            <a:pPr lvl="0"/>
            <a:r>
              <a:rPr lang="en-US"/>
              <a:t>Click to edit Master text styles</a:t>
            </a:r>
          </a:p>
        </p:txBody>
      </p:sp>
      <p:sp>
        <p:nvSpPr>
          <p:cNvPr id="58" name="Text Placeholder 84">
            <a:extLst>
              <a:ext uri="{FF2B5EF4-FFF2-40B4-BE49-F238E27FC236}">
                <a16:creationId xmlns:a16="http://schemas.microsoft.com/office/drawing/2014/main" id="{602B7019-B542-C305-2BA8-586BC303C6A0}"/>
              </a:ext>
            </a:extLst>
          </p:cNvPr>
          <p:cNvSpPr>
            <a:spLocks noGrp="1"/>
          </p:cNvSpPr>
          <p:nvPr>
            <p:ph type="body" sz="quarter" idx="33"/>
          </p:nvPr>
        </p:nvSpPr>
        <p:spPr>
          <a:xfrm>
            <a:off x="5195710" y="2884709"/>
            <a:ext cx="1777762" cy="1432199"/>
          </a:xfrm>
          <a:solidFill>
            <a:schemeClr val="bg1">
              <a:lumMod val="95000"/>
            </a:schemeClr>
          </a:solidFill>
          <a:ln w="12700">
            <a:solidFill>
              <a:srgbClr val="00857C"/>
            </a:solidFill>
          </a:ln>
        </p:spPr>
        <p:txBody>
          <a:bodyPr lIns="91440" anchor="ctr" anchorCtr="0">
            <a:normAutofit/>
          </a:bodyPr>
          <a:lstStyle>
            <a:lvl1pPr algn="ctr">
              <a:defRPr>
                <a:solidFill>
                  <a:srgbClr val="0C2340"/>
                </a:solidFill>
                <a:latin typeface="+mj-lt"/>
              </a:defRPr>
            </a:lvl1pPr>
          </a:lstStyle>
          <a:p>
            <a:pPr lvl="0"/>
            <a:r>
              <a:rPr lang="en-US"/>
              <a:t>Click to edit Master text styles</a:t>
            </a:r>
          </a:p>
        </p:txBody>
      </p:sp>
      <p:sp>
        <p:nvSpPr>
          <p:cNvPr id="59" name="Text Placeholder 84">
            <a:extLst>
              <a:ext uri="{FF2B5EF4-FFF2-40B4-BE49-F238E27FC236}">
                <a16:creationId xmlns:a16="http://schemas.microsoft.com/office/drawing/2014/main" id="{773EF9C2-45A6-47A8-CE9F-378AB8AC158E}"/>
              </a:ext>
            </a:extLst>
          </p:cNvPr>
          <p:cNvSpPr>
            <a:spLocks noGrp="1"/>
          </p:cNvSpPr>
          <p:nvPr>
            <p:ph type="body" sz="quarter" idx="34"/>
          </p:nvPr>
        </p:nvSpPr>
        <p:spPr>
          <a:xfrm>
            <a:off x="7492040" y="2884709"/>
            <a:ext cx="1777762" cy="1432199"/>
          </a:xfrm>
          <a:solidFill>
            <a:schemeClr val="bg1">
              <a:lumMod val="95000"/>
            </a:schemeClr>
          </a:solidFill>
          <a:ln w="12700">
            <a:solidFill>
              <a:srgbClr val="00857C"/>
            </a:solidFill>
          </a:ln>
        </p:spPr>
        <p:txBody>
          <a:bodyPr lIns="91440" anchor="ctr" anchorCtr="0">
            <a:normAutofit/>
          </a:bodyPr>
          <a:lstStyle>
            <a:lvl1pPr algn="ctr">
              <a:defRPr>
                <a:solidFill>
                  <a:srgbClr val="0C2340"/>
                </a:solidFill>
                <a:latin typeface="+mj-lt"/>
              </a:defRPr>
            </a:lvl1pPr>
          </a:lstStyle>
          <a:p>
            <a:pPr lvl="0"/>
            <a:r>
              <a:rPr lang="en-US"/>
              <a:t>Click to edit Master text styles</a:t>
            </a:r>
          </a:p>
        </p:txBody>
      </p:sp>
      <p:sp>
        <p:nvSpPr>
          <p:cNvPr id="60" name="Text Placeholder 84">
            <a:extLst>
              <a:ext uri="{FF2B5EF4-FFF2-40B4-BE49-F238E27FC236}">
                <a16:creationId xmlns:a16="http://schemas.microsoft.com/office/drawing/2014/main" id="{5846566E-CD39-E4ED-60FF-75220E351B43}"/>
              </a:ext>
            </a:extLst>
          </p:cNvPr>
          <p:cNvSpPr>
            <a:spLocks noGrp="1"/>
          </p:cNvSpPr>
          <p:nvPr>
            <p:ph type="body" sz="quarter" idx="35"/>
          </p:nvPr>
        </p:nvSpPr>
        <p:spPr>
          <a:xfrm>
            <a:off x="9802904" y="2884709"/>
            <a:ext cx="1777762" cy="1432199"/>
          </a:xfrm>
          <a:solidFill>
            <a:schemeClr val="bg1">
              <a:lumMod val="95000"/>
            </a:schemeClr>
          </a:solidFill>
          <a:ln w="12700">
            <a:solidFill>
              <a:srgbClr val="00857C"/>
            </a:solidFill>
          </a:ln>
        </p:spPr>
        <p:txBody>
          <a:bodyPr lIns="91440" anchor="ctr" anchorCtr="0">
            <a:normAutofit/>
          </a:bodyPr>
          <a:lstStyle>
            <a:lvl1pPr algn="ctr">
              <a:defRPr>
                <a:solidFill>
                  <a:srgbClr val="0C2340"/>
                </a:solidFill>
                <a:latin typeface="+mj-lt"/>
              </a:defRPr>
            </a:lvl1pPr>
          </a:lstStyle>
          <a:p>
            <a:pPr lvl="0"/>
            <a:r>
              <a:rPr lang="en-US"/>
              <a:t>Click to edit Master text styles</a:t>
            </a:r>
          </a:p>
        </p:txBody>
      </p:sp>
      <p:sp>
        <p:nvSpPr>
          <p:cNvPr id="61" name="Text Placeholder 84">
            <a:extLst>
              <a:ext uri="{FF2B5EF4-FFF2-40B4-BE49-F238E27FC236}">
                <a16:creationId xmlns:a16="http://schemas.microsoft.com/office/drawing/2014/main" id="{6BAC3B6B-D829-3A2E-46CD-D741AEC42C84}"/>
              </a:ext>
            </a:extLst>
          </p:cNvPr>
          <p:cNvSpPr>
            <a:spLocks noGrp="1"/>
          </p:cNvSpPr>
          <p:nvPr>
            <p:ph type="body" sz="quarter" idx="36"/>
          </p:nvPr>
        </p:nvSpPr>
        <p:spPr>
          <a:xfrm>
            <a:off x="4060245" y="4715174"/>
            <a:ext cx="1777762" cy="1432199"/>
          </a:xfrm>
          <a:solidFill>
            <a:schemeClr val="bg1">
              <a:lumMod val="95000"/>
            </a:schemeClr>
          </a:solidFill>
          <a:ln w="12700">
            <a:solidFill>
              <a:srgbClr val="00857C"/>
            </a:solidFill>
          </a:ln>
        </p:spPr>
        <p:txBody>
          <a:bodyPr lIns="91440" anchor="ctr" anchorCtr="0">
            <a:normAutofit/>
          </a:bodyPr>
          <a:lstStyle>
            <a:lvl1pPr algn="ctr">
              <a:defRPr>
                <a:solidFill>
                  <a:srgbClr val="0C2340"/>
                </a:solidFill>
                <a:latin typeface="+mj-lt"/>
              </a:defRPr>
            </a:lvl1pPr>
          </a:lstStyle>
          <a:p>
            <a:pPr lvl="0"/>
            <a:r>
              <a:rPr lang="en-US"/>
              <a:t>Click to edit Master text styles</a:t>
            </a:r>
          </a:p>
        </p:txBody>
      </p:sp>
      <p:sp>
        <p:nvSpPr>
          <p:cNvPr id="62" name="Text Placeholder 84">
            <a:extLst>
              <a:ext uri="{FF2B5EF4-FFF2-40B4-BE49-F238E27FC236}">
                <a16:creationId xmlns:a16="http://schemas.microsoft.com/office/drawing/2014/main" id="{E6E2B504-BC04-2527-68EE-A7390F4559A4}"/>
              </a:ext>
            </a:extLst>
          </p:cNvPr>
          <p:cNvSpPr>
            <a:spLocks noGrp="1"/>
          </p:cNvSpPr>
          <p:nvPr>
            <p:ph type="body" sz="quarter" idx="37"/>
          </p:nvPr>
        </p:nvSpPr>
        <p:spPr>
          <a:xfrm>
            <a:off x="1766827" y="4715174"/>
            <a:ext cx="1777762" cy="1432199"/>
          </a:xfrm>
          <a:solidFill>
            <a:schemeClr val="bg1">
              <a:lumMod val="95000"/>
            </a:schemeClr>
          </a:solidFill>
          <a:ln w="12700">
            <a:solidFill>
              <a:srgbClr val="00857C"/>
            </a:solidFill>
          </a:ln>
        </p:spPr>
        <p:txBody>
          <a:bodyPr lIns="91440" anchor="ctr" anchorCtr="0">
            <a:normAutofit/>
          </a:bodyPr>
          <a:lstStyle>
            <a:lvl1pPr algn="ctr">
              <a:defRPr>
                <a:solidFill>
                  <a:srgbClr val="0C2340"/>
                </a:solidFill>
                <a:latin typeface="+mj-lt"/>
              </a:defRPr>
            </a:lvl1pPr>
          </a:lstStyle>
          <a:p>
            <a:pPr lvl="0"/>
            <a:r>
              <a:rPr lang="en-US"/>
              <a:t>Click to edit Master text styles</a:t>
            </a:r>
          </a:p>
        </p:txBody>
      </p:sp>
      <p:sp>
        <p:nvSpPr>
          <p:cNvPr id="63" name="Text Placeholder 84">
            <a:extLst>
              <a:ext uri="{FF2B5EF4-FFF2-40B4-BE49-F238E27FC236}">
                <a16:creationId xmlns:a16="http://schemas.microsoft.com/office/drawing/2014/main" id="{1FAD4EDA-772E-FE65-EF87-08963A47E081}"/>
              </a:ext>
            </a:extLst>
          </p:cNvPr>
          <p:cNvSpPr>
            <a:spLocks noGrp="1"/>
          </p:cNvSpPr>
          <p:nvPr>
            <p:ph type="body" sz="quarter" idx="38"/>
          </p:nvPr>
        </p:nvSpPr>
        <p:spPr>
          <a:xfrm>
            <a:off x="6353663" y="4715174"/>
            <a:ext cx="1777762" cy="1432199"/>
          </a:xfrm>
          <a:solidFill>
            <a:schemeClr val="bg1">
              <a:lumMod val="95000"/>
            </a:schemeClr>
          </a:solidFill>
          <a:ln w="12700">
            <a:solidFill>
              <a:srgbClr val="00857C"/>
            </a:solidFill>
          </a:ln>
        </p:spPr>
        <p:txBody>
          <a:bodyPr lIns="91440" anchor="ctr" anchorCtr="0">
            <a:normAutofit/>
          </a:bodyPr>
          <a:lstStyle>
            <a:lvl1pPr algn="ctr">
              <a:defRPr>
                <a:solidFill>
                  <a:srgbClr val="0C2340"/>
                </a:solidFill>
                <a:latin typeface="+mj-lt"/>
              </a:defRPr>
            </a:lvl1pPr>
          </a:lstStyle>
          <a:p>
            <a:pPr lvl="0"/>
            <a:r>
              <a:rPr lang="en-US"/>
              <a:t>Click to edit Master text styles</a:t>
            </a:r>
          </a:p>
        </p:txBody>
      </p:sp>
      <p:sp>
        <p:nvSpPr>
          <p:cNvPr id="64" name="Text Placeholder 84">
            <a:extLst>
              <a:ext uri="{FF2B5EF4-FFF2-40B4-BE49-F238E27FC236}">
                <a16:creationId xmlns:a16="http://schemas.microsoft.com/office/drawing/2014/main" id="{E0A9F13B-7067-C181-3B0A-7891677BEC96}"/>
              </a:ext>
            </a:extLst>
          </p:cNvPr>
          <p:cNvSpPr>
            <a:spLocks noGrp="1"/>
          </p:cNvSpPr>
          <p:nvPr>
            <p:ph type="body" sz="quarter" idx="39"/>
          </p:nvPr>
        </p:nvSpPr>
        <p:spPr>
          <a:xfrm>
            <a:off x="8647080" y="4715174"/>
            <a:ext cx="1777762" cy="1432199"/>
          </a:xfrm>
          <a:solidFill>
            <a:schemeClr val="bg1">
              <a:lumMod val="95000"/>
            </a:schemeClr>
          </a:solidFill>
          <a:ln w="12700">
            <a:solidFill>
              <a:srgbClr val="00857C"/>
            </a:solidFill>
          </a:ln>
        </p:spPr>
        <p:txBody>
          <a:bodyPr lIns="91440" anchor="ctr" anchorCtr="0">
            <a:normAutofit/>
          </a:bodyPr>
          <a:lstStyle>
            <a:lvl1pPr algn="ctr">
              <a:defRPr>
                <a:solidFill>
                  <a:srgbClr val="0C2340"/>
                </a:solidFill>
                <a:latin typeface="+mj-lt"/>
              </a:defRPr>
            </a:lvl1pPr>
          </a:lstStyle>
          <a:p>
            <a:pPr lvl="0"/>
            <a:r>
              <a:rPr lang="en-US"/>
              <a:t>Click to edit Master text styles</a:t>
            </a:r>
          </a:p>
        </p:txBody>
      </p:sp>
      <p:sp>
        <p:nvSpPr>
          <p:cNvPr id="11" name="TextBox 10">
            <a:extLst>
              <a:ext uri="{FF2B5EF4-FFF2-40B4-BE49-F238E27FC236}">
                <a16:creationId xmlns:a16="http://schemas.microsoft.com/office/drawing/2014/main" id="{136B7BE4-18EE-8752-8DA7-9776A1CF9C56}"/>
              </a:ext>
            </a:extLst>
          </p:cNvPr>
          <p:cNvSpPr txBox="1"/>
          <p:nvPr userDrawn="1"/>
        </p:nvSpPr>
        <p:spPr>
          <a:xfrm>
            <a:off x="8808720" y="0"/>
            <a:ext cx="3383280" cy="338554"/>
          </a:xfrm>
          <a:prstGeom prst="rect">
            <a:avLst/>
          </a:prstGeom>
          <a:solidFill>
            <a:srgbClr val="00857C"/>
          </a:solidFill>
        </p:spPr>
        <p:txBody>
          <a:bodyPr wrap="square" lIns="228600" tIns="91440" rIns="228600" bIns="91440">
            <a:spAutoFit/>
          </a:bodyPr>
          <a:lstStyle/>
          <a:p>
            <a:pPr marL="0" marR="0" lvl="0" indent="0" algn="ctr" defTabSz="914400" rtl="0" eaLnBrk="1" fontAlgn="auto" latinLnBrk="0" hangingPunct="1">
              <a:lnSpc>
                <a:spcPct val="100000"/>
              </a:lnSpc>
              <a:spcBef>
                <a:spcPts val="1400"/>
              </a:spcBef>
              <a:spcAft>
                <a:spcPts val="1400"/>
              </a:spcAft>
              <a:buClrTx/>
              <a:buSzTx/>
              <a:buFont typeface="Arial" panose="020B0604020202020204" pitchFamily="34" charset="0"/>
              <a:buNone/>
              <a:tabLst/>
              <a:defRPr/>
            </a:pPr>
            <a:endParaRPr kumimoji="0" lang="en-US" sz="1000" b="1" i="0" u="none" strike="noStrike" kern="1200" cap="none" spc="0" normalizeH="0" baseline="0" noProof="0">
              <a:ln>
                <a:noFill/>
              </a:ln>
              <a:solidFill>
                <a:schemeClr val="bg1"/>
              </a:solidFill>
              <a:effectLst/>
              <a:uLnTx/>
              <a:uFillTx/>
              <a:latin typeface="Invention" panose="020B0503020008020204" pitchFamily="34" charset="0"/>
              <a:ea typeface="+mn-ea"/>
              <a:cs typeface="Arial" panose="020B0604020202020204" pitchFamily="34" charset="0"/>
            </a:endParaRPr>
          </a:p>
        </p:txBody>
      </p:sp>
      <p:sp>
        <p:nvSpPr>
          <p:cNvPr id="13" name="Text Placeholder 20">
            <a:extLst>
              <a:ext uri="{FF2B5EF4-FFF2-40B4-BE49-F238E27FC236}">
                <a16:creationId xmlns:a16="http://schemas.microsoft.com/office/drawing/2014/main" id="{B2F0E2F8-49C9-5123-BC55-85A0048D3CC9}"/>
              </a:ext>
            </a:extLst>
          </p:cNvPr>
          <p:cNvSpPr>
            <a:spLocks noGrp="1"/>
          </p:cNvSpPr>
          <p:nvPr>
            <p:ph type="body" sz="quarter" idx="40"/>
          </p:nvPr>
        </p:nvSpPr>
        <p:spPr>
          <a:xfrm>
            <a:off x="8808720" y="0"/>
            <a:ext cx="3383280" cy="338554"/>
          </a:xfrm>
        </p:spPr>
        <p:txBody>
          <a:bodyPr anchor="ctr" anchorCtr="0"/>
          <a:lstStyle>
            <a:lvl1pPr algn="ctr">
              <a:defRPr>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100734991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Teal with Three Callou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A22E-9C94-9AC3-892F-CAA15FA67271}"/>
              </a:ext>
            </a:extLst>
          </p:cNvPr>
          <p:cNvSpPr>
            <a:spLocks noGrp="1"/>
          </p:cNvSpPr>
          <p:nvPr>
            <p:ph type="title"/>
          </p:nvPr>
        </p:nvSpPr>
        <p:spPr>
          <a:xfrm>
            <a:off x="375032" y="377825"/>
            <a:ext cx="11439144" cy="850107"/>
          </a:xfrm>
        </p:spPr>
        <p:txBody>
          <a:bodyPr/>
          <a:lstStyle/>
          <a:p>
            <a:r>
              <a:rPr lang="en-US"/>
              <a:t>Click to edit Master title style</a:t>
            </a:r>
          </a:p>
        </p:txBody>
      </p:sp>
      <p:sp>
        <p:nvSpPr>
          <p:cNvPr id="3" name="Date Placeholder 2">
            <a:extLst>
              <a:ext uri="{FF2B5EF4-FFF2-40B4-BE49-F238E27FC236}">
                <a16:creationId xmlns:a16="http://schemas.microsoft.com/office/drawing/2014/main" id="{2EE520D0-C10C-FF00-C213-F38F9D6496A4}"/>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65B7081B-D2F2-5E75-8EFC-4DE3F9AAA33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5A07449-9AF6-1F07-3ED6-D6DB12D42B41}"/>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Rectangle 6">
            <a:extLst>
              <a:ext uri="{FF2B5EF4-FFF2-40B4-BE49-F238E27FC236}">
                <a16:creationId xmlns:a16="http://schemas.microsoft.com/office/drawing/2014/main" id="{6A3FB07D-16AF-8C62-57E2-661AAF4B63A7}"/>
              </a:ext>
            </a:extLst>
          </p:cNvPr>
          <p:cNvSpPr/>
          <p:nvPr userDrawn="1"/>
        </p:nvSpPr>
        <p:spPr>
          <a:xfrm>
            <a:off x="0" y="1209955"/>
            <a:ext cx="12218572" cy="5648045"/>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p>
            <a:pPr rtl="0" fontAlgn="base"/>
            <a:endParaRPr kumimoji="0" lang="en-US" sz="2800" kern="1200" cap="none" spc="0" normalizeH="0" baseline="0" noProof="0">
              <a:ln>
                <a:noFill/>
              </a:ln>
              <a:solidFill>
                <a:schemeClr val="bg1"/>
              </a:solidFill>
              <a:uLnTx/>
              <a:uFillTx/>
              <a:latin typeface="+mj-lt"/>
            </a:endParaRPr>
          </a:p>
          <a:p>
            <a:pPr rtl="0" fontAlgn="base"/>
            <a:endParaRPr lang="en-US" sz="2800" i="0" u="none" strike="noStrike">
              <a:solidFill>
                <a:schemeClr val="bg1"/>
              </a:solidFill>
              <a:effectLst/>
              <a:latin typeface="+mj-lt"/>
            </a:endParaRPr>
          </a:p>
          <a:p>
            <a:pPr rtl="0" fontAlgn="base"/>
            <a:endParaRPr kumimoji="0" lang="en-US" sz="2800" kern="1200" cap="none" spc="0" normalizeH="0" baseline="0" noProof="0">
              <a:ln>
                <a:noFill/>
              </a:ln>
              <a:solidFill>
                <a:schemeClr val="bg1"/>
              </a:solidFill>
              <a:uLnTx/>
              <a:uFillTx/>
              <a:latin typeface="+mj-lt"/>
            </a:endParaRPr>
          </a:p>
          <a:p>
            <a:pPr rtl="0" fontAlgn="base"/>
            <a:endParaRPr lang="en-US" sz="2800" i="0" u="none" strike="noStrike">
              <a:solidFill>
                <a:schemeClr val="bg1"/>
              </a:solidFill>
              <a:effectLst/>
              <a:latin typeface="+mj-lt"/>
            </a:endParaRPr>
          </a:p>
          <a:p>
            <a:pPr rtl="0" fontAlgn="base"/>
            <a:endParaRPr kumimoji="0" lang="en-US" sz="2400" i="0" u="none" strike="noStrike" kern="1200" cap="none" spc="0" normalizeH="0" baseline="0" noProof="0">
              <a:ln>
                <a:noFill/>
              </a:ln>
              <a:solidFill>
                <a:schemeClr val="bg1"/>
              </a:solidFill>
              <a:effectLst/>
              <a:uLnTx/>
              <a:uFillTx/>
              <a:latin typeface="+mj-lt"/>
            </a:endParaRPr>
          </a:p>
        </p:txBody>
      </p:sp>
      <p:sp>
        <p:nvSpPr>
          <p:cNvPr id="20" name="Text Placeholder 19">
            <a:extLst>
              <a:ext uri="{FF2B5EF4-FFF2-40B4-BE49-F238E27FC236}">
                <a16:creationId xmlns:a16="http://schemas.microsoft.com/office/drawing/2014/main" id="{FFF4E9FD-8846-045D-CFEE-2D3282E5AB10}"/>
              </a:ext>
            </a:extLst>
          </p:cNvPr>
          <p:cNvSpPr>
            <a:spLocks noGrp="1"/>
          </p:cNvSpPr>
          <p:nvPr>
            <p:ph type="body" sz="quarter" idx="14"/>
          </p:nvPr>
        </p:nvSpPr>
        <p:spPr>
          <a:xfrm>
            <a:off x="1876263" y="3764849"/>
            <a:ext cx="2790112" cy="1779424"/>
          </a:xfrm>
        </p:spPr>
        <p:txBody>
          <a:bodyPr wrap="square"/>
          <a:lstStyle>
            <a:lvl1pPr>
              <a:defRPr sz="2000">
                <a:solidFill>
                  <a:srgbClr val="FFFFFF"/>
                </a:solidFill>
              </a:defRPr>
            </a:lvl1pPr>
          </a:lstStyle>
          <a:p>
            <a:pPr lvl="0"/>
            <a:r>
              <a:rPr lang="en-US"/>
              <a:t>Click to edit Master text styles</a:t>
            </a:r>
          </a:p>
        </p:txBody>
      </p:sp>
      <p:sp>
        <p:nvSpPr>
          <p:cNvPr id="21" name="Text Placeholder 19">
            <a:extLst>
              <a:ext uri="{FF2B5EF4-FFF2-40B4-BE49-F238E27FC236}">
                <a16:creationId xmlns:a16="http://schemas.microsoft.com/office/drawing/2014/main" id="{E6881295-79F7-326E-CFD4-D205DC5A627C}"/>
              </a:ext>
            </a:extLst>
          </p:cNvPr>
          <p:cNvSpPr>
            <a:spLocks noGrp="1"/>
          </p:cNvSpPr>
          <p:nvPr>
            <p:ph type="body" sz="quarter" idx="15"/>
          </p:nvPr>
        </p:nvSpPr>
        <p:spPr>
          <a:xfrm>
            <a:off x="5076540" y="3764849"/>
            <a:ext cx="2790112" cy="1779424"/>
          </a:xfrm>
        </p:spPr>
        <p:txBody>
          <a:bodyPr wrap="square"/>
          <a:lstStyle>
            <a:lvl1pPr>
              <a:defRPr sz="2000">
                <a:solidFill>
                  <a:srgbClr val="FFFFFF"/>
                </a:solidFill>
              </a:defRPr>
            </a:lvl1pPr>
          </a:lstStyle>
          <a:p>
            <a:pPr lvl="0"/>
            <a:r>
              <a:rPr lang="en-US"/>
              <a:t>Click to edit Master text styles</a:t>
            </a:r>
          </a:p>
        </p:txBody>
      </p:sp>
      <p:sp>
        <p:nvSpPr>
          <p:cNvPr id="22" name="Text Placeholder 19">
            <a:extLst>
              <a:ext uri="{FF2B5EF4-FFF2-40B4-BE49-F238E27FC236}">
                <a16:creationId xmlns:a16="http://schemas.microsoft.com/office/drawing/2014/main" id="{FA59CA6A-4D45-4E6A-3C14-2AD982352840}"/>
              </a:ext>
            </a:extLst>
          </p:cNvPr>
          <p:cNvSpPr>
            <a:spLocks noGrp="1"/>
          </p:cNvSpPr>
          <p:nvPr>
            <p:ph type="body" sz="quarter" idx="16"/>
          </p:nvPr>
        </p:nvSpPr>
        <p:spPr>
          <a:xfrm>
            <a:off x="8276816" y="3764849"/>
            <a:ext cx="2790112" cy="1779424"/>
          </a:xfrm>
        </p:spPr>
        <p:txBody>
          <a:bodyPr wrap="square"/>
          <a:lstStyle>
            <a:lvl1pPr>
              <a:defRPr sz="2000">
                <a:solidFill>
                  <a:srgbClr val="FFFFFF"/>
                </a:solidFill>
              </a:defRPr>
            </a:lvl1pPr>
          </a:lstStyle>
          <a:p>
            <a:pPr lvl="0"/>
            <a:r>
              <a:rPr lang="en-US"/>
              <a:t>Click to edit Master text styles</a:t>
            </a:r>
          </a:p>
        </p:txBody>
      </p:sp>
      <p:sp>
        <p:nvSpPr>
          <p:cNvPr id="24" name="Text Placeholder 19">
            <a:extLst>
              <a:ext uri="{FF2B5EF4-FFF2-40B4-BE49-F238E27FC236}">
                <a16:creationId xmlns:a16="http://schemas.microsoft.com/office/drawing/2014/main" id="{A919473C-0B25-E99E-7DA5-1C9017C5F08A}"/>
              </a:ext>
            </a:extLst>
          </p:cNvPr>
          <p:cNvSpPr>
            <a:spLocks noGrp="1"/>
          </p:cNvSpPr>
          <p:nvPr>
            <p:ph type="body" sz="quarter" idx="17"/>
          </p:nvPr>
        </p:nvSpPr>
        <p:spPr>
          <a:xfrm>
            <a:off x="375032" y="1926337"/>
            <a:ext cx="11439143" cy="1502664"/>
          </a:xfrm>
        </p:spPr>
        <p:txBody>
          <a:bodyPr/>
          <a:lstStyle>
            <a:lvl1pPr>
              <a:defRPr sz="2800">
                <a:solidFill>
                  <a:srgbClr val="FFFFFF"/>
                </a:solidFill>
              </a:defRPr>
            </a:lvl1pPr>
          </a:lstStyle>
          <a:p>
            <a:pPr lvl="0"/>
            <a:r>
              <a:rPr lang="en-US"/>
              <a:t>Click to edit Master text styles</a:t>
            </a:r>
          </a:p>
        </p:txBody>
      </p:sp>
      <p:sp>
        <p:nvSpPr>
          <p:cNvPr id="6" name="Vertical Text Placeholder 36">
            <a:extLst>
              <a:ext uri="{FF2B5EF4-FFF2-40B4-BE49-F238E27FC236}">
                <a16:creationId xmlns:a16="http://schemas.microsoft.com/office/drawing/2014/main" id="{EFD1AE88-73E2-8E4D-480E-803370ECE53A}"/>
              </a:ext>
            </a:extLst>
          </p:cNvPr>
          <p:cNvSpPr>
            <a:spLocks noGrp="1"/>
          </p:cNvSpPr>
          <p:nvPr>
            <p:ph type="body" orient="vert" sz="quarter" idx="41" hasCustomPrompt="1"/>
          </p:nvPr>
        </p:nvSpPr>
        <p:spPr>
          <a:xfrm>
            <a:off x="1729821" y="3764849"/>
            <a:ext cx="52069" cy="1779424"/>
          </a:xfrm>
          <a:solidFill>
            <a:srgbClr val="0C2340"/>
          </a:solidFill>
        </p:spPr>
        <p:txBody>
          <a:bodyPr vert="eaVert"/>
          <a:lstStyle>
            <a:lvl2pPr marL="0" indent="0">
              <a:buFontTx/>
              <a:buNone/>
              <a:defRPr>
                <a:solidFill>
                  <a:srgbClr val="0C2340"/>
                </a:solidFill>
              </a:defRPr>
            </a:lvl2pPr>
          </a:lstStyle>
          <a:p>
            <a:pPr lvl="1"/>
            <a:r>
              <a:rPr lang="en-US"/>
              <a:t> </a:t>
            </a:r>
          </a:p>
        </p:txBody>
      </p:sp>
      <p:sp>
        <p:nvSpPr>
          <p:cNvPr id="8" name="Vertical Text Placeholder 36">
            <a:extLst>
              <a:ext uri="{FF2B5EF4-FFF2-40B4-BE49-F238E27FC236}">
                <a16:creationId xmlns:a16="http://schemas.microsoft.com/office/drawing/2014/main" id="{4CF7D3E0-3328-10BF-4228-E46C7AB021E6}"/>
              </a:ext>
            </a:extLst>
          </p:cNvPr>
          <p:cNvSpPr>
            <a:spLocks noGrp="1"/>
          </p:cNvSpPr>
          <p:nvPr>
            <p:ph type="body" orient="vert" sz="quarter" idx="42" hasCustomPrompt="1"/>
          </p:nvPr>
        </p:nvSpPr>
        <p:spPr>
          <a:xfrm>
            <a:off x="4922663" y="3764849"/>
            <a:ext cx="52069" cy="1779424"/>
          </a:xfrm>
          <a:solidFill>
            <a:srgbClr val="0C2340"/>
          </a:solidFill>
        </p:spPr>
        <p:txBody>
          <a:bodyPr vert="eaVert"/>
          <a:lstStyle>
            <a:lvl2pPr marL="0" indent="0">
              <a:buFontTx/>
              <a:buNone/>
              <a:defRPr>
                <a:solidFill>
                  <a:srgbClr val="0C2340"/>
                </a:solidFill>
              </a:defRPr>
            </a:lvl2pPr>
          </a:lstStyle>
          <a:p>
            <a:pPr lvl="1"/>
            <a:r>
              <a:rPr lang="en-US"/>
              <a:t> </a:t>
            </a:r>
          </a:p>
        </p:txBody>
      </p:sp>
      <p:sp>
        <p:nvSpPr>
          <p:cNvPr id="9" name="Vertical Text Placeholder 36">
            <a:extLst>
              <a:ext uri="{FF2B5EF4-FFF2-40B4-BE49-F238E27FC236}">
                <a16:creationId xmlns:a16="http://schemas.microsoft.com/office/drawing/2014/main" id="{35E59B41-7EE5-712C-C600-98E4AE81267D}"/>
              </a:ext>
            </a:extLst>
          </p:cNvPr>
          <p:cNvSpPr>
            <a:spLocks noGrp="1"/>
          </p:cNvSpPr>
          <p:nvPr>
            <p:ph type="body" orient="vert" sz="quarter" idx="43" hasCustomPrompt="1"/>
          </p:nvPr>
        </p:nvSpPr>
        <p:spPr>
          <a:xfrm>
            <a:off x="8138254" y="3764849"/>
            <a:ext cx="52069" cy="1779424"/>
          </a:xfrm>
          <a:solidFill>
            <a:srgbClr val="0C2340"/>
          </a:solidFill>
        </p:spPr>
        <p:txBody>
          <a:bodyPr vert="eaVert"/>
          <a:lstStyle>
            <a:lvl2pPr marL="0" indent="0">
              <a:buFontTx/>
              <a:buNone/>
              <a:defRPr>
                <a:solidFill>
                  <a:srgbClr val="0C2340"/>
                </a:solidFill>
              </a:defRPr>
            </a:lvl2pPr>
          </a:lstStyle>
          <a:p>
            <a:pPr lvl="1"/>
            <a:r>
              <a:rPr lang="en-US"/>
              <a:t> </a:t>
            </a:r>
          </a:p>
        </p:txBody>
      </p:sp>
      <p:sp>
        <p:nvSpPr>
          <p:cNvPr id="11" name="TextBox 10">
            <a:extLst>
              <a:ext uri="{FF2B5EF4-FFF2-40B4-BE49-F238E27FC236}">
                <a16:creationId xmlns:a16="http://schemas.microsoft.com/office/drawing/2014/main" id="{7EEE9C40-C708-6770-9BC9-DD6331859E4E}"/>
              </a:ext>
            </a:extLst>
          </p:cNvPr>
          <p:cNvSpPr txBox="1"/>
          <p:nvPr userDrawn="1"/>
        </p:nvSpPr>
        <p:spPr>
          <a:xfrm>
            <a:off x="8808720" y="0"/>
            <a:ext cx="3383280" cy="338554"/>
          </a:xfrm>
          <a:prstGeom prst="rect">
            <a:avLst/>
          </a:prstGeom>
          <a:solidFill>
            <a:srgbClr val="00857C"/>
          </a:solidFill>
        </p:spPr>
        <p:txBody>
          <a:bodyPr wrap="square" lIns="228600" tIns="91440" rIns="228600" bIns="91440">
            <a:spAutoFit/>
          </a:bodyPr>
          <a:lstStyle/>
          <a:p>
            <a:pPr marL="0" marR="0" lvl="0" indent="0" algn="ctr" defTabSz="914400" rtl="0" eaLnBrk="1" fontAlgn="auto" latinLnBrk="0" hangingPunct="1">
              <a:lnSpc>
                <a:spcPct val="100000"/>
              </a:lnSpc>
              <a:spcBef>
                <a:spcPts val="1400"/>
              </a:spcBef>
              <a:spcAft>
                <a:spcPts val="1400"/>
              </a:spcAft>
              <a:buClrTx/>
              <a:buSzTx/>
              <a:buFont typeface="Arial" panose="020B0604020202020204" pitchFamily="34" charset="0"/>
              <a:buNone/>
              <a:tabLst/>
              <a:defRPr/>
            </a:pPr>
            <a:endParaRPr kumimoji="0" lang="en-US" sz="1000" b="1" i="0" u="none" strike="noStrike" kern="1200" cap="none" spc="0" normalizeH="0" baseline="0" noProof="0">
              <a:ln>
                <a:noFill/>
              </a:ln>
              <a:solidFill>
                <a:schemeClr val="bg1"/>
              </a:solidFill>
              <a:effectLst/>
              <a:uLnTx/>
              <a:uFillTx/>
              <a:latin typeface="Invention" panose="020B0503020008020204" pitchFamily="34" charset="0"/>
              <a:ea typeface="+mn-ea"/>
              <a:cs typeface="Arial" panose="020B0604020202020204" pitchFamily="34" charset="0"/>
            </a:endParaRPr>
          </a:p>
        </p:txBody>
      </p:sp>
      <p:sp>
        <p:nvSpPr>
          <p:cNvPr id="12" name="Text Placeholder 20">
            <a:extLst>
              <a:ext uri="{FF2B5EF4-FFF2-40B4-BE49-F238E27FC236}">
                <a16:creationId xmlns:a16="http://schemas.microsoft.com/office/drawing/2014/main" id="{E588A11E-BB1F-4151-5698-2F41E227473B}"/>
              </a:ext>
            </a:extLst>
          </p:cNvPr>
          <p:cNvSpPr>
            <a:spLocks noGrp="1"/>
          </p:cNvSpPr>
          <p:nvPr>
            <p:ph type="body" sz="quarter" idx="44"/>
          </p:nvPr>
        </p:nvSpPr>
        <p:spPr>
          <a:xfrm>
            <a:off x="8808720" y="0"/>
            <a:ext cx="3383280" cy="338554"/>
          </a:xfrm>
        </p:spPr>
        <p:txBody>
          <a:bodyPr anchor="ctr" anchorCtr="0"/>
          <a:lstStyle>
            <a:lvl1pPr algn="ctr">
              <a:defRPr>
                <a:solidFill>
                  <a:srgbClr val="FFFFFF"/>
                </a:solidFill>
              </a:defRPr>
            </a:lvl1pPr>
          </a:lstStyle>
          <a:p>
            <a:pPr lvl="0"/>
            <a:r>
              <a:rPr lang="en-US"/>
              <a:t>Click to edit Master text styles</a:t>
            </a:r>
          </a:p>
        </p:txBody>
      </p:sp>
      <p:pic>
        <p:nvPicPr>
          <p:cNvPr id="10" name="Picture 9">
            <a:extLst>
              <a:ext uri="{FF2B5EF4-FFF2-40B4-BE49-F238E27FC236}">
                <a16:creationId xmlns:a16="http://schemas.microsoft.com/office/drawing/2014/main" id="{173E9C92-6053-E410-B000-61080CA8775E}"/>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409798827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Lt Teal with Three Callou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A22E-9C94-9AC3-892F-CAA15FA67271}"/>
              </a:ext>
            </a:extLst>
          </p:cNvPr>
          <p:cNvSpPr>
            <a:spLocks noGrp="1"/>
          </p:cNvSpPr>
          <p:nvPr>
            <p:ph type="title"/>
          </p:nvPr>
        </p:nvSpPr>
        <p:spPr>
          <a:xfrm>
            <a:off x="377824" y="377825"/>
            <a:ext cx="11439144" cy="850107"/>
          </a:xfrm>
        </p:spPr>
        <p:txBody>
          <a:bodyPr/>
          <a:lstStyle/>
          <a:p>
            <a:r>
              <a:rPr lang="en-US"/>
              <a:t>Click to edit Master title style</a:t>
            </a:r>
          </a:p>
        </p:txBody>
      </p:sp>
      <p:sp>
        <p:nvSpPr>
          <p:cNvPr id="3" name="Date Placeholder 2">
            <a:extLst>
              <a:ext uri="{FF2B5EF4-FFF2-40B4-BE49-F238E27FC236}">
                <a16:creationId xmlns:a16="http://schemas.microsoft.com/office/drawing/2014/main" id="{2EE520D0-C10C-FF00-C213-F38F9D6496A4}"/>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65B7081B-D2F2-5E75-8EFC-4DE3F9AAA33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5A07449-9AF6-1F07-3ED6-D6DB12D42B41}"/>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Rectangle 6">
            <a:extLst>
              <a:ext uri="{FF2B5EF4-FFF2-40B4-BE49-F238E27FC236}">
                <a16:creationId xmlns:a16="http://schemas.microsoft.com/office/drawing/2014/main" id="{6A3FB07D-16AF-8C62-57E2-661AAF4B63A7}"/>
              </a:ext>
            </a:extLst>
          </p:cNvPr>
          <p:cNvSpPr/>
          <p:nvPr userDrawn="1"/>
        </p:nvSpPr>
        <p:spPr>
          <a:xfrm>
            <a:off x="6011" y="1209955"/>
            <a:ext cx="12185987" cy="5648045"/>
          </a:xfrm>
          <a:prstGeom prst="rect">
            <a:avLst/>
          </a:prstGeom>
          <a:solidFill>
            <a:srgbClr val="6ECEB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p>
            <a:pPr rtl="0" fontAlgn="base"/>
            <a:endParaRPr kumimoji="0" lang="en-US" sz="2800" kern="1200" cap="none" spc="0" normalizeH="0" baseline="0" noProof="0">
              <a:ln>
                <a:noFill/>
              </a:ln>
              <a:solidFill>
                <a:schemeClr val="bg1"/>
              </a:solidFill>
              <a:uLnTx/>
              <a:uFillTx/>
              <a:latin typeface="+mj-lt"/>
            </a:endParaRPr>
          </a:p>
          <a:p>
            <a:pPr rtl="0" fontAlgn="base"/>
            <a:endParaRPr lang="en-US" sz="2800" i="0" u="none" strike="noStrike">
              <a:solidFill>
                <a:schemeClr val="bg1"/>
              </a:solidFill>
              <a:effectLst/>
              <a:latin typeface="+mj-lt"/>
            </a:endParaRPr>
          </a:p>
          <a:p>
            <a:pPr rtl="0" fontAlgn="base"/>
            <a:endParaRPr kumimoji="0" lang="en-US" sz="2800" kern="1200" cap="none" spc="0" normalizeH="0" baseline="0" noProof="0">
              <a:ln>
                <a:noFill/>
              </a:ln>
              <a:solidFill>
                <a:schemeClr val="bg1"/>
              </a:solidFill>
              <a:uLnTx/>
              <a:uFillTx/>
              <a:latin typeface="+mj-lt"/>
            </a:endParaRPr>
          </a:p>
          <a:p>
            <a:pPr rtl="0" fontAlgn="base"/>
            <a:endParaRPr lang="en-US" sz="2800" i="0" u="none" strike="noStrike">
              <a:solidFill>
                <a:schemeClr val="bg1"/>
              </a:solidFill>
              <a:effectLst/>
              <a:latin typeface="+mj-lt"/>
            </a:endParaRPr>
          </a:p>
          <a:p>
            <a:pPr rtl="0" fontAlgn="base"/>
            <a:endParaRPr kumimoji="0" lang="en-US" sz="2400" i="0" u="none" strike="noStrike" kern="1200" cap="none" spc="0" normalizeH="0" baseline="0" noProof="0">
              <a:ln>
                <a:noFill/>
              </a:ln>
              <a:solidFill>
                <a:schemeClr val="bg1"/>
              </a:solidFill>
              <a:effectLst/>
              <a:uLnTx/>
              <a:uFillTx/>
              <a:latin typeface="+mj-lt"/>
            </a:endParaRPr>
          </a:p>
        </p:txBody>
      </p:sp>
      <p:sp>
        <p:nvSpPr>
          <p:cNvPr id="17" name="Text Placeholder 19">
            <a:extLst>
              <a:ext uri="{FF2B5EF4-FFF2-40B4-BE49-F238E27FC236}">
                <a16:creationId xmlns:a16="http://schemas.microsoft.com/office/drawing/2014/main" id="{293D9C82-A7FC-BA58-3B15-464FAB95480F}"/>
              </a:ext>
            </a:extLst>
          </p:cNvPr>
          <p:cNvSpPr>
            <a:spLocks noGrp="1"/>
          </p:cNvSpPr>
          <p:nvPr>
            <p:ph type="body" sz="quarter" idx="14"/>
          </p:nvPr>
        </p:nvSpPr>
        <p:spPr>
          <a:xfrm>
            <a:off x="1876263" y="3764849"/>
            <a:ext cx="2790112" cy="1779424"/>
          </a:xfrm>
        </p:spPr>
        <p:txBody>
          <a:bodyPr wrap="square"/>
          <a:lstStyle>
            <a:lvl1pPr>
              <a:defRPr sz="2000">
                <a:solidFill>
                  <a:srgbClr val="0C2340"/>
                </a:solidFill>
              </a:defRPr>
            </a:lvl1pPr>
          </a:lstStyle>
          <a:p>
            <a:pPr lvl="0"/>
            <a:r>
              <a:rPr lang="en-US"/>
              <a:t>Click to edit Master text styles</a:t>
            </a:r>
          </a:p>
        </p:txBody>
      </p:sp>
      <p:sp>
        <p:nvSpPr>
          <p:cNvPr id="18" name="Text Placeholder 19">
            <a:extLst>
              <a:ext uri="{FF2B5EF4-FFF2-40B4-BE49-F238E27FC236}">
                <a16:creationId xmlns:a16="http://schemas.microsoft.com/office/drawing/2014/main" id="{006F5B8B-4A74-64A4-B4F3-79C776CB01DA}"/>
              </a:ext>
            </a:extLst>
          </p:cNvPr>
          <p:cNvSpPr>
            <a:spLocks noGrp="1"/>
          </p:cNvSpPr>
          <p:nvPr>
            <p:ph type="body" sz="quarter" idx="15"/>
          </p:nvPr>
        </p:nvSpPr>
        <p:spPr>
          <a:xfrm>
            <a:off x="5076540" y="3764849"/>
            <a:ext cx="2790112" cy="1779424"/>
          </a:xfrm>
        </p:spPr>
        <p:txBody>
          <a:bodyPr wrap="square"/>
          <a:lstStyle>
            <a:lvl1pPr>
              <a:defRPr sz="2000">
                <a:solidFill>
                  <a:srgbClr val="0C2340"/>
                </a:solidFill>
              </a:defRPr>
            </a:lvl1pPr>
          </a:lstStyle>
          <a:p>
            <a:pPr lvl="0"/>
            <a:r>
              <a:rPr lang="en-US"/>
              <a:t>Click to edit Master text styles</a:t>
            </a:r>
          </a:p>
        </p:txBody>
      </p:sp>
      <p:sp>
        <p:nvSpPr>
          <p:cNvPr id="19" name="Text Placeholder 19">
            <a:extLst>
              <a:ext uri="{FF2B5EF4-FFF2-40B4-BE49-F238E27FC236}">
                <a16:creationId xmlns:a16="http://schemas.microsoft.com/office/drawing/2014/main" id="{EB5D131C-5D55-F9A4-6848-1BA5E01AD566}"/>
              </a:ext>
            </a:extLst>
          </p:cNvPr>
          <p:cNvSpPr>
            <a:spLocks noGrp="1"/>
          </p:cNvSpPr>
          <p:nvPr>
            <p:ph type="body" sz="quarter" idx="16"/>
          </p:nvPr>
        </p:nvSpPr>
        <p:spPr>
          <a:xfrm>
            <a:off x="8276816" y="3764849"/>
            <a:ext cx="2790112" cy="1779424"/>
          </a:xfrm>
        </p:spPr>
        <p:txBody>
          <a:bodyPr wrap="square"/>
          <a:lstStyle>
            <a:lvl1pPr>
              <a:defRPr sz="2000">
                <a:solidFill>
                  <a:srgbClr val="0C2340"/>
                </a:solidFill>
              </a:defRPr>
            </a:lvl1pPr>
          </a:lstStyle>
          <a:p>
            <a:pPr lvl="0"/>
            <a:r>
              <a:rPr lang="en-US"/>
              <a:t>Click to edit Master text styles</a:t>
            </a:r>
          </a:p>
        </p:txBody>
      </p:sp>
      <p:sp>
        <p:nvSpPr>
          <p:cNvPr id="23" name="Text Placeholder 19">
            <a:extLst>
              <a:ext uri="{FF2B5EF4-FFF2-40B4-BE49-F238E27FC236}">
                <a16:creationId xmlns:a16="http://schemas.microsoft.com/office/drawing/2014/main" id="{D9BEFE35-3CD4-1799-78FD-474B602BEC7C}"/>
              </a:ext>
            </a:extLst>
          </p:cNvPr>
          <p:cNvSpPr>
            <a:spLocks noGrp="1"/>
          </p:cNvSpPr>
          <p:nvPr>
            <p:ph type="body" sz="quarter" idx="17"/>
          </p:nvPr>
        </p:nvSpPr>
        <p:spPr>
          <a:xfrm>
            <a:off x="377824" y="1926337"/>
            <a:ext cx="11436351" cy="1502664"/>
          </a:xfrm>
        </p:spPr>
        <p:txBody>
          <a:bodyPr/>
          <a:lstStyle>
            <a:lvl1pPr>
              <a:defRPr sz="2800">
                <a:solidFill>
                  <a:srgbClr val="0C2340"/>
                </a:solidFill>
              </a:defRPr>
            </a:lvl1pPr>
          </a:lstStyle>
          <a:p>
            <a:pPr lvl="0"/>
            <a:r>
              <a:rPr lang="en-US"/>
              <a:t>Click to edit Master text styles</a:t>
            </a:r>
          </a:p>
        </p:txBody>
      </p:sp>
      <p:sp>
        <p:nvSpPr>
          <p:cNvPr id="25" name="Vertical Text Placeholder 36">
            <a:extLst>
              <a:ext uri="{FF2B5EF4-FFF2-40B4-BE49-F238E27FC236}">
                <a16:creationId xmlns:a16="http://schemas.microsoft.com/office/drawing/2014/main" id="{81718D68-E55D-30F5-7CCA-E5054749598B}"/>
              </a:ext>
            </a:extLst>
          </p:cNvPr>
          <p:cNvSpPr>
            <a:spLocks noGrp="1"/>
          </p:cNvSpPr>
          <p:nvPr>
            <p:ph type="body" orient="vert" sz="quarter" idx="41" hasCustomPrompt="1"/>
          </p:nvPr>
        </p:nvSpPr>
        <p:spPr>
          <a:xfrm>
            <a:off x="1729821" y="3764849"/>
            <a:ext cx="52069" cy="1779424"/>
          </a:xfrm>
          <a:solidFill>
            <a:srgbClr val="00857C"/>
          </a:solidFill>
        </p:spPr>
        <p:txBody>
          <a:bodyPr vert="eaVert"/>
          <a:lstStyle>
            <a:lvl2pPr marL="0" indent="0">
              <a:buFontTx/>
              <a:buNone/>
              <a:defRPr>
                <a:solidFill>
                  <a:srgbClr val="0C2340"/>
                </a:solidFill>
              </a:defRPr>
            </a:lvl2pPr>
          </a:lstStyle>
          <a:p>
            <a:pPr lvl="1"/>
            <a:r>
              <a:rPr lang="en-US"/>
              <a:t> </a:t>
            </a:r>
          </a:p>
        </p:txBody>
      </p:sp>
      <p:sp>
        <p:nvSpPr>
          <p:cNvPr id="26" name="Vertical Text Placeholder 36">
            <a:extLst>
              <a:ext uri="{FF2B5EF4-FFF2-40B4-BE49-F238E27FC236}">
                <a16:creationId xmlns:a16="http://schemas.microsoft.com/office/drawing/2014/main" id="{68FD2174-9BE4-9FE5-0450-A511A85EDDD1}"/>
              </a:ext>
            </a:extLst>
          </p:cNvPr>
          <p:cNvSpPr>
            <a:spLocks noGrp="1"/>
          </p:cNvSpPr>
          <p:nvPr>
            <p:ph type="body" orient="vert" sz="quarter" idx="42" hasCustomPrompt="1"/>
          </p:nvPr>
        </p:nvSpPr>
        <p:spPr>
          <a:xfrm>
            <a:off x="4922663" y="3764849"/>
            <a:ext cx="52069" cy="1779424"/>
          </a:xfrm>
          <a:solidFill>
            <a:srgbClr val="00857C"/>
          </a:solidFill>
        </p:spPr>
        <p:txBody>
          <a:bodyPr vert="eaVert"/>
          <a:lstStyle>
            <a:lvl2pPr marL="0" indent="0">
              <a:buFontTx/>
              <a:buNone/>
              <a:defRPr>
                <a:solidFill>
                  <a:srgbClr val="0C2340"/>
                </a:solidFill>
              </a:defRPr>
            </a:lvl2pPr>
          </a:lstStyle>
          <a:p>
            <a:pPr lvl="1"/>
            <a:r>
              <a:rPr lang="en-US"/>
              <a:t> </a:t>
            </a:r>
          </a:p>
        </p:txBody>
      </p:sp>
      <p:sp>
        <p:nvSpPr>
          <p:cNvPr id="27" name="Vertical Text Placeholder 36">
            <a:extLst>
              <a:ext uri="{FF2B5EF4-FFF2-40B4-BE49-F238E27FC236}">
                <a16:creationId xmlns:a16="http://schemas.microsoft.com/office/drawing/2014/main" id="{F37945D1-A33B-B312-5C9E-FF4FBED2426F}"/>
              </a:ext>
            </a:extLst>
          </p:cNvPr>
          <p:cNvSpPr>
            <a:spLocks noGrp="1"/>
          </p:cNvSpPr>
          <p:nvPr>
            <p:ph type="body" orient="vert" sz="quarter" idx="43" hasCustomPrompt="1"/>
          </p:nvPr>
        </p:nvSpPr>
        <p:spPr>
          <a:xfrm>
            <a:off x="8138254" y="3764849"/>
            <a:ext cx="52069" cy="1779424"/>
          </a:xfrm>
          <a:solidFill>
            <a:srgbClr val="00857C"/>
          </a:solidFill>
        </p:spPr>
        <p:txBody>
          <a:bodyPr vert="eaVert"/>
          <a:lstStyle>
            <a:lvl2pPr marL="0" indent="0">
              <a:buFontTx/>
              <a:buNone/>
              <a:defRPr>
                <a:solidFill>
                  <a:srgbClr val="0C2340"/>
                </a:solidFill>
              </a:defRPr>
            </a:lvl2pPr>
          </a:lstStyle>
          <a:p>
            <a:pPr lvl="1"/>
            <a:r>
              <a:rPr lang="en-US"/>
              <a:t> </a:t>
            </a:r>
          </a:p>
        </p:txBody>
      </p:sp>
      <p:pic>
        <p:nvPicPr>
          <p:cNvPr id="8" name="Picture 7">
            <a:extLst>
              <a:ext uri="{FF2B5EF4-FFF2-40B4-BE49-F238E27FC236}">
                <a16:creationId xmlns:a16="http://schemas.microsoft.com/office/drawing/2014/main" id="{2E85A1BB-FC40-C8E8-5DF3-EE49BBF1E7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10210128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Lar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424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4175" y="1925637"/>
            <a:ext cx="684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242707364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Blue with Three Callou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A22E-9C94-9AC3-892F-CAA15FA67271}"/>
              </a:ext>
            </a:extLst>
          </p:cNvPr>
          <p:cNvSpPr>
            <a:spLocks noGrp="1"/>
          </p:cNvSpPr>
          <p:nvPr>
            <p:ph type="title"/>
          </p:nvPr>
        </p:nvSpPr>
        <p:spPr>
          <a:xfrm>
            <a:off x="377824" y="377825"/>
            <a:ext cx="11439144" cy="850107"/>
          </a:xfrm>
        </p:spPr>
        <p:txBody>
          <a:bodyPr/>
          <a:lstStyle/>
          <a:p>
            <a:r>
              <a:rPr lang="en-US"/>
              <a:t>Click to edit Master title style</a:t>
            </a:r>
          </a:p>
        </p:txBody>
      </p:sp>
      <p:sp>
        <p:nvSpPr>
          <p:cNvPr id="3" name="Date Placeholder 2">
            <a:extLst>
              <a:ext uri="{FF2B5EF4-FFF2-40B4-BE49-F238E27FC236}">
                <a16:creationId xmlns:a16="http://schemas.microsoft.com/office/drawing/2014/main" id="{2EE520D0-C10C-FF00-C213-F38F9D6496A4}"/>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65B7081B-D2F2-5E75-8EFC-4DE3F9AAA33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5A07449-9AF6-1F07-3ED6-D6DB12D42B41}"/>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Rectangle 6">
            <a:extLst>
              <a:ext uri="{FF2B5EF4-FFF2-40B4-BE49-F238E27FC236}">
                <a16:creationId xmlns:a16="http://schemas.microsoft.com/office/drawing/2014/main" id="{6A3FB07D-16AF-8C62-57E2-661AAF4B63A7}"/>
              </a:ext>
            </a:extLst>
          </p:cNvPr>
          <p:cNvSpPr/>
          <p:nvPr userDrawn="1"/>
        </p:nvSpPr>
        <p:spPr>
          <a:xfrm>
            <a:off x="6011" y="1209955"/>
            <a:ext cx="12185987" cy="5648045"/>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p>
            <a:pPr rtl="0" fontAlgn="base"/>
            <a:endParaRPr kumimoji="0" lang="en-US" sz="2800" kern="1200" cap="none" spc="0" normalizeH="0" baseline="0" noProof="0">
              <a:ln>
                <a:noFill/>
              </a:ln>
              <a:solidFill>
                <a:schemeClr val="bg1"/>
              </a:solidFill>
              <a:uLnTx/>
              <a:uFillTx/>
              <a:latin typeface="+mj-lt"/>
            </a:endParaRPr>
          </a:p>
          <a:p>
            <a:pPr rtl="0" fontAlgn="base"/>
            <a:endParaRPr lang="en-US" sz="2800" i="0" u="none" strike="noStrike">
              <a:solidFill>
                <a:schemeClr val="bg1"/>
              </a:solidFill>
              <a:effectLst/>
              <a:latin typeface="+mj-lt"/>
            </a:endParaRPr>
          </a:p>
          <a:p>
            <a:pPr rtl="0" fontAlgn="base"/>
            <a:endParaRPr kumimoji="0" lang="en-US" sz="2800" kern="1200" cap="none" spc="0" normalizeH="0" baseline="0" noProof="0">
              <a:ln>
                <a:noFill/>
              </a:ln>
              <a:solidFill>
                <a:schemeClr val="bg1"/>
              </a:solidFill>
              <a:uLnTx/>
              <a:uFillTx/>
              <a:latin typeface="+mj-lt"/>
            </a:endParaRPr>
          </a:p>
          <a:p>
            <a:pPr rtl="0" fontAlgn="base"/>
            <a:endParaRPr lang="en-US" sz="2800" i="0" u="none" strike="noStrike">
              <a:solidFill>
                <a:schemeClr val="bg1"/>
              </a:solidFill>
              <a:effectLst/>
              <a:latin typeface="+mj-lt"/>
            </a:endParaRPr>
          </a:p>
          <a:p>
            <a:pPr rtl="0" fontAlgn="base"/>
            <a:endParaRPr kumimoji="0" lang="en-US" sz="2400" i="0" u="none" strike="noStrike" kern="1200" cap="none" spc="0" normalizeH="0" baseline="0" noProof="0">
              <a:ln>
                <a:noFill/>
              </a:ln>
              <a:solidFill>
                <a:schemeClr val="bg1"/>
              </a:solidFill>
              <a:effectLst/>
              <a:uLnTx/>
              <a:uFillTx/>
              <a:latin typeface="+mj-lt"/>
            </a:endParaRPr>
          </a:p>
        </p:txBody>
      </p:sp>
      <p:sp>
        <p:nvSpPr>
          <p:cNvPr id="17" name="Text Placeholder 19">
            <a:extLst>
              <a:ext uri="{FF2B5EF4-FFF2-40B4-BE49-F238E27FC236}">
                <a16:creationId xmlns:a16="http://schemas.microsoft.com/office/drawing/2014/main" id="{35746191-22F7-3591-DA9A-E1407035CBCF}"/>
              </a:ext>
            </a:extLst>
          </p:cNvPr>
          <p:cNvSpPr>
            <a:spLocks noGrp="1"/>
          </p:cNvSpPr>
          <p:nvPr>
            <p:ph type="body" sz="quarter" idx="14"/>
          </p:nvPr>
        </p:nvSpPr>
        <p:spPr>
          <a:xfrm>
            <a:off x="1876263" y="3764849"/>
            <a:ext cx="2790112" cy="1779424"/>
          </a:xfrm>
        </p:spPr>
        <p:txBody>
          <a:bodyPr wrap="square"/>
          <a:lstStyle>
            <a:lvl1pPr>
              <a:defRPr sz="2000">
                <a:solidFill>
                  <a:srgbClr val="FFFFFF"/>
                </a:solidFill>
              </a:defRPr>
            </a:lvl1pPr>
          </a:lstStyle>
          <a:p>
            <a:pPr lvl="0"/>
            <a:r>
              <a:rPr lang="en-US"/>
              <a:t>Click to edit Master text styles</a:t>
            </a:r>
          </a:p>
        </p:txBody>
      </p:sp>
      <p:sp>
        <p:nvSpPr>
          <p:cNvPr id="18" name="Text Placeholder 19">
            <a:extLst>
              <a:ext uri="{FF2B5EF4-FFF2-40B4-BE49-F238E27FC236}">
                <a16:creationId xmlns:a16="http://schemas.microsoft.com/office/drawing/2014/main" id="{66483F2C-940A-9A32-4ECC-C433C5AE6142}"/>
              </a:ext>
            </a:extLst>
          </p:cNvPr>
          <p:cNvSpPr>
            <a:spLocks noGrp="1"/>
          </p:cNvSpPr>
          <p:nvPr>
            <p:ph type="body" sz="quarter" idx="15"/>
          </p:nvPr>
        </p:nvSpPr>
        <p:spPr>
          <a:xfrm>
            <a:off x="5076540" y="3764849"/>
            <a:ext cx="2790112" cy="1779424"/>
          </a:xfrm>
        </p:spPr>
        <p:txBody>
          <a:bodyPr wrap="square"/>
          <a:lstStyle>
            <a:lvl1pPr>
              <a:defRPr sz="2000">
                <a:solidFill>
                  <a:srgbClr val="FFFFFF"/>
                </a:solidFill>
              </a:defRPr>
            </a:lvl1pPr>
          </a:lstStyle>
          <a:p>
            <a:pPr lvl="0"/>
            <a:r>
              <a:rPr lang="en-US"/>
              <a:t>Click to edit Master text styles</a:t>
            </a:r>
          </a:p>
        </p:txBody>
      </p:sp>
      <p:sp>
        <p:nvSpPr>
          <p:cNvPr id="19" name="Text Placeholder 19">
            <a:extLst>
              <a:ext uri="{FF2B5EF4-FFF2-40B4-BE49-F238E27FC236}">
                <a16:creationId xmlns:a16="http://schemas.microsoft.com/office/drawing/2014/main" id="{07E9758B-8134-98D5-5A2D-9500F57AB9D0}"/>
              </a:ext>
            </a:extLst>
          </p:cNvPr>
          <p:cNvSpPr>
            <a:spLocks noGrp="1"/>
          </p:cNvSpPr>
          <p:nvPr>
            <p:ph type="body" sz="quarter" idx="16"/>
          </p:nvPr>
        </p:nvSpPr>
        <p:spPr>
          <a:xfrm>
            <a:off x="8276816" y="3764849"/>
            <a:ext cx="2790112" cy="1779424"/>
          </a:xfrm>
        </p:spPr>
        <p:txBody>
          <a:bodyPr wrap="square"/>
          <a:lstStyle>
            <a:lvl1pPr>
              <a:defRPr sz="2000">
                <a:solidFill>
                  <a:srgbClr val="FFFFFF"/>
                </a:solidFill>
              </a:defRPr>
            </a:lvl1pPr>
          </a:lstStyle>
          <a:p>
            <a:pPr lvl="0"/>
            <a:r>
              <a:rPr lang="en-US"/>
              <a:t>Click to edit Master text styles</a:t>
            </a:r>
          </a:p>
        </p:txBody>
      </p:sp>
      <p:sp>
        <p:nvSpPr>
          <p:cNvPr id="23" name="Text Placeholder 19">
            <a:extLst>
              <a:ext uri="{FF2B5EF4-FFF2-40B4-BE49-F238E27FC236}">
                <a16:creationId xmlns:a16="http://schemas.microsoft.com/office/drawing/2014/main" id="{FD324A5F-102A-D92D-83EC-B38802188BBF}"/>
              </a:ext>
            </a:extLst>
          </p:cNvPr>
          <p:cNvSpPr>
            <a:spLocks noGrp="1"/>
          </p:cNvSpPr>
          <p:nvPr>
            <p:ph type="body" sz="quarter" idx="17"/>
          </p:nvPr>
        </p:nvSpPr>
        <p:spPr>
          <a:xfrm>
            <a:off x="377824" y="1926337"/>
            <a:ext cx="11436351" cy="1502664"/>
          </a:xfrm>
        </p:spPr>
        <p:txBody>
          <a:bodyPr/>
          <a:lstStyle>
            <a:lvl1pPr>
              <a:defRPr sz="2800">
                <a:solidFill>
                  <a:srgbClr val="FFFFFF"/>
                </a:solidFill>
              </a:defRPr>
            </a:lvl1pPr>
          </a:lstStyle>
          <a:p>
            <a:pPr lvl="0"/>
            <a:r>
              <a:rPr lang="en-US"/>
              <a:t>Click to edit Master text styles</a:t>
            </a:r>
          </a:p>
        </p:txBody>
      </p:sp>
      <p:sp>
        <p:nvSpPr>
          <p:cNvPr id="25" name="Vertical Text Placeholder 36">
            <a:extLst>
              <a:ext uri="{FF2B5EF4-FFF2-40B4-BE49-F238E27FC236}">
                <a16:creationId xmlns:a16="http://schemas.microsoft.com/office/drawing/2014/main" id="{8F66EA3C-11FF-2B85-1DF9-99FD810548EB}"/>
              </a:ext>
            </a:extLst>
          </p:cNvPr>
          <p:cNvSpPr>
            <a:spLocks noGrp="1"/>
          </p:cNvSpPr>
          <p:nvPr>
            <p:ph type="body" orient="vert" sz="quarter" idx="41" hasCustomPrompt="1"/>
          </p:nvPr>
        </p:nvSpPr>
        <p:spPr>
          <a:xfrm>
            <a:off x="1729821" y="3764849"/>
            <a:ext cx="52069" cy="1779424"/>
          </a:xfrm>
          <a:solidFill>
            <a:srgbClr val="00857C"/>
          </a:solidFill>
        </p:spPr>
        <p:txBody>
          <a:bodyPr vert="eaVert"/>
          <a:lstStyle>
            <a:lvl2pPr marL="0" indent="0">
              <a:buFontTx/>
              <a:buNone/>
              <a:defRPr>
                <a:solidFill>
                  <a:srgbClr val="0C2340"/>
                </a:solidFill>
              </a:defRPr>
            </a:lvl2pPr>
          </a:lstStyle>
          <a:p>
            <a:pPr lvl="1"/>
            <a:r>
              <a:rPr lang="en-US"/>
              <a:t> </a:t>
            </a:r>
          </a:p>
        </p:txBody>
      </p:sp>
      <p:sp>
        <p:nvSpPr>
          <p:cNvPr id="26" name="Vertical Text Placeholder 36">
            <a:extLst>
              <a:ext uri="{FF2B5EF4-FFF2-40B4-BE49-F238E27FC236}">
                <a16:creationId xmlns:a16="http://schemas.microsoft.com/office/drawing/2014/main" id="{6BB47F12-A1B3-C0C5-B808-0E6FC4474585}"/>
              </a:ext>
            </a:extLst>
          </p:cNvPr>
          <p:cNvSpPr>
            <a:spLocks noGrp="1"/>
          </p:cNvSpPr>
          <p:nvPr>
            <p:ph type="body" orient="vert" sz="quarter" idx="42" hasCustomPrompt="1"/>
          </p:nvPr>
        </p:nvSpPr>
        <p:spPr>
          <a:xfrm>
            <a:off x="4922663" y="3764849"/>
            <a:ext cx="52069" cy="1779424"/>
          </a:xfrm>
          <a:solidFill>
            <a:srgbClr val="00857C"/>
          </a:solidFill>
        </p:spPr>
        <p:txBody>
          <a:bodyPr vert="eaVert"/>
          <a:lstStyle>
            <a:lvl2pPr marL="0" indent="0">
              <a:buFontTx/>
              <a:buNone/>
              <a:defRPr>
                <a:solidFill>
                  <a:srgbClr val="0C2340"/>
                </a:solidFill>
              </a:defRPr>
            </a:lvl2pPr>
          </a:lstStyle>
          <a:p>
            <a:pPr lvl="1"/>
            <a:r>
              <a:rPr lang="en-US"/>
              <a:t> </a:t>
            </a:r>
          </a:p>
        </p:txBody>
      </p:sp>
      <p:sp>
        <p:nvSpPr>
          <p:cNvPr id="27" name="Vertical Text Placeholder 36">
            <a:extLst>
              <a:ext uri="{FF2B5EF4-FFF2-40B4-BE49-F238E27FC236}">
                <a16:creationId xmlns:a16="http://schemas.microsoft.com/office/drawing/2014/main" id="{38CA87D8-6BEA-9121-2569-14362257E8B2}"/>
              </a:ext>
            </a:extLst>
          </p:cNvPr>
          <p:cNvSpPr>
            <a:spLocks noGrp="1"/>
          </p:cNvSpPr>
          <p:nvPr>
            <p:ph type="body" orient="vert" sz="quarter" idx="43" hasCustomPrompt="1"/>
          </p:nvPr>
        </p:nvSpPr>
        <p:spPr>
          <a:xfrm>
            <a:off x="8138254" y="3764849"/>
            <a:ext cx="52069" cy="1779424"/>
          </a:xfrm>
          <a:solidFill>
            <a:srgbClr val="00857C"/>
          </a:solidFill>
        </p:spPr>
        <p:txBody>
          <a:bodyPr vert="eaVert"/>
          <a:lstStyle>
            <a:lvl2pPr marL="0" indent="0">
              <a:buFontTx/>
              <a:buNone/>
              <a:defRPr>
                <a:solidFill>
                  <a:srgbClr val="0C2340"/>
                </a:solidFill>
              </a:defRPr>
            </a:lvl2pPr>
          </a:lstStyle>
          <a:p>
            <a:pPr lvl="1"/>
            <a:r>
              <a:rPr lang="en-US"/>
              <a:t> </a:t>
            </a:r>
          </a:p>
        </p:txBody>
      </p:sp>
      <p:pic>
        <p:nvPicPr>
          <p:cNvPr id="6" name="Picture 5">
            <a:extLst>
              <a:ext uri="{FF2B5EF4-FFF2-40B4-BE49-F238E27FC236}">
                <a16:creationId xmlns:a16="http://schemas.microsoft.com/office/drawing/2014/main" id="{BB27040B-BD30-5AE1-4185-0FB8FFC27B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121558850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Gray with Three Callou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A22E-9C94-9AC3-892F-CAA15FA67271}"/>
              </a:ext>
            </a:extLst>
          </p:cNvPr>
          <p:cNvSpPr>
            <a:spLocks noGrp="1"/>
          </p:cNvSpPr>
          <p:nvPr>
            <p:ph type="title"/>
          </p:nvPr>
        </p:nvSpPr>
        <p:spPr>
          <a:xfrm>
            <a:off x="377824" y="377825"/>
            <a:ext cx="11439144" cy="850107"/>
          </a:xfrm>
        </p:spPr>
        <p:txBody>
          <a:bodyPr/>
          <a:lstStyle/>
          <a:p>
            <a:r>
              <a:rPr lang="en-US"/>
              <a:t>Click to edit Master title style</a:t>
            </a:r>
          </a:p>
        </p:txBody>
      </p:sp>
      <p:sp>
        <p:nvSpPr>
          <p:cNvPr id="3" name="Date Placeholder 2">
            <a:extLst>
              <a:ext uri="{FF2B5EF4-FFF2-40B4-BE49-F238E27FC236}">
                <a16:creationId xmlns:a16="http://schemas.microsoft.com/office/drawing/2014/main" id="{2EE520D0-C10C-FF00-C213-F38F9D6496A4}"/>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65B7081B-D2F2-5E75-8EFC-4DE3F9AAA33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5A07449-9AF6-1F07-3ED6-D6DB12D42B41}"/>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Rectangle 6">
            <a:extLst>
              <a:ext uri="{FF2B5EF4-FFF2-40B4-BE49-F238E27FC236}">
                <a16:creationId xmlns:a16="http://schemas.microsoft.com/office/drawing/2014/main" id="{6A3FB07D-16AF-8C62-57E2-661AAF4B63A7}"/>
              </a:ext>
            </a:extLst>
          </p:cNvPr>
          <p:cNvSpPr/>
          <p:nvPr userDrawn="1"/>
        </p:nvSpPr>
        <p:spPr>
          <a:xfrm>
            <a:off x="6011" y="1209955"/>
            <a:ext cx="12185987" cy="564804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p>
            <a:pPr rtl="0" fontAlgn="base"/>
            <a:endParaRPr kumimoji="0" lang="en-US" sz="2800" kern="1200" cap="none" spc="0" normalizeH="0" baseline="0" noProof="0">
              <a:ln>
                <a:noFill/>
              </a:ln>
              <a:solidFill>
                <a:schemeClr val="bg1"/>
              </a:solidFill>
              <a:uLnTx/>
              <a:uFillTx/>
              <a:latin typeface="+mj-lt"/>
            </a:endParaRPr>
          </a:p>
          <a:p>
            <a:pPr rtl="0" fontAlgn="base"/>
            <a:endParaRPr lang="en-US" sz="2800" i="0" u="none" strike="noStrike">
              <a:solidFill>
                <a:schemeClr val="bg1"/>
              </a:solidFill>
              <a:effectLst/>
              <a:latin typeface="+mj-lt"/>
            </a:endParaRPr>
          </a:p>
          <a:p>
            <a:pPr rtl="0" fontAlgn="base"/>
            <a:endParaRPr kumimoji="0" lang="en-US" sz="2800" kern="1200" cap="none" spc="0" normalizeH="0" baseline="0" noProof="0">
              <a:ln>
                <a:noFill/>
              </a:ln>
              <a:solidFill>
                <a:schemeClr val="bg1"/>
              </a:solidFill>
              <a:uLnTx/>
              <a:uFillTx/>
              <a:latin typeface="+mj-lt"/>
            </a:endParaRPr>
          </a:p>
          <a:p>
            <a:pPr rtl="0" fontAlgn="base"/>
            <a:endParaRPr lang="en-US" sz="2800" i="0" u="none" strike="noStrike">
              <a:solidFill>
                <a:schemeClr val="bg1"/>
              </a:solidFill>
              <a:effectLst/>
              <a:latin typeface="+mj-lt"/>
            </a:endParaRPr>
          </a:p>
          <a:p>
            <a:pPr rtl="0" fontAlgn="base"/>
            <a:endParaRPr kumimoji="0" lang="en-US" sz="2400" i="0" u="none" strike="noStrike" kern="1200" cap="none" spc="0" normalizeH="0" baseline="0" noProof="0">
              <a:ln>
                <a:noFill/>
              </a:ln>
              <a:solidFill>
                <a:schemeClr val="bg1"/>
              </a:solidFill>
              <a:effectLst/>
              <a:uLnTx/>
              <a:uFillTx/>
              <a:latin typeface="+mj-lt"/>
            </a:endParaRPr>
          </a:p>
        </p:txBody>
      </p:sp>
      <p:sp>
        <p:nvSpPr>
          <p:cNvPr id="17" name="Text Placeholder 19">
            <a:extLst>
              <a:ext uri="{FF2B5EF4-FFF2-40B4-BE49-F238E27FC236}">
                <a16:creationId xmlns:a16="http://schemas.microsoft.com/office/drawing/2014/main" id="{CE68EAF9-A4FE-4E24-734C-EBA141968851}"/>
              </a:ext>
            </a:extLst>
          </p:cNvPr>
          <p:cNvSpPr>
            <a:spLocks noGrp="1"/>
          </p:cNvSpPr>
          <p:nvPr>
            <p:ph type="body" sz="quarter" idx="14"/>
          </p:nvPr>
        </p:nvSpPr>
        <p:spPr>
          <a:xfrm>
            <a:off x="1876263" y="3764849"/>
            <a:ext cx="2790112" cy="1779424"/>
          </a:xfrm>
        </p:spPr>
        <p:txBody>
          <a:bodyPr wrap="square"/>
          <a:lstStyle>
            <a:lvl1pPr>
              <a:defRPr sz="2000">
                <a:solidFill>
                  <a:srgbClr val="0C2340"/>
                </a:solidFill>
              </a:defRPr>
            </a:lvl1pPr>
          </a:lstStyle>
          <a:p>
            <a:pPr lvl="0"/>
            <a:r>
              <a:rPr lang="en-US"/>
              <a:t>Click to edit Master text styles</a:t>
            </a:r>
          </a:p>
        </p:txBody>
      </p:sp>
      <p:sp>
        <p:nvSpPr>
          <p:cNvPr id="18" name="Text Placeholder 19">
            <a:extLst>
              <a:ext uri="{FF2B5EF4-FFF2-40B4-BE49-F238E27FC236}">
                <a16:creationId xmlns:a16="http://schemas.microsoft.com/office/drawing/2014/main" id="{35041ED0-9B25-0371-0B02-E47952118AAF}"/>
              </a:ext>
            </a:extLst>
          </p:cNvPr>
          <p:cNvSpPr>
            <a:spLocks noGrp="1"/>
          </p:cNvSpPr>
          <p:nvPr>
            <p:ph type="body" sz="quarter" idx="15"/>
          </p:nvPr>
        </p:nvSpPr>
        <p:spPr>
          <a:xfrm>
            <a:off x="5076540" y="3764849"/>
            <a:ext cx="2790112" cy="1779424"/>
          </a:xfrm>
        </p:spPr>
        <p:txBody>
          <a:bodyPr wrap="square"/>
          <a:lstStyle>
            <a:lvl1pPr>
              <a:defRPr sz="2000">
                <a:solidFill>
                  <a:srgbClr val="0C2340"/>
                </a:solidFill>
              </a:defRPr>
            </a:lvl1pPr>
          </a:lstStyle>
          <a:p>
            <a:pPr lvl="0"/>
            <a:r>
              <a:rPr lang="en-US"/>
              <a:t>Click to edit Master text styles</a:t>
            </a:r>
          </a:p>
        </p:txBody>
      </p:sp>
      <p:sp>
        <p:nvSpPr>
          <p:cNvPr id="19" name="Text Placeholder 19">
            <a:extLst>
              <a:ext uri="{FF2B5EF4-FFF2-40B4-BE49-F238E27FC236}">
                <a16:creationId xmlns:a16="http://schemas.microsoft.com/office/drawing/2014/main" id="{A34257AB-C360-2A7C-DEC5-E719DB9B7892}"/>
              </a:ext>
            </a:extLst>
          </p:cNvPr>
          <p:cNvSpPr>
            <a:spLocks noGrp="1"/>
          </p:cNvSpPr>
          <p:nvPr>
            <p:ph type="body" sz="quarter" idx="16"/>
          </p:nvPr>
        </p:nvSpPr>
        <p:spPr>
          <a:xfrm>
            <a:off x="8276816" y="3764849"/>
            <a:ext cx="2790112" cy="1779424"/>
          </a:xfrm>
        </p:spPr>
        <p:txBody>
          <a:bodyPr wrap="square"/>
          <a:lstStyle>
            <a:lvl1pPr>
              <a:defRPr sz="2000">
                <a:solidFill>
                  <a:srgbClr val="0C2340"/>
                </a:solidFill>
              </a:defRPr>
            </a:lvl1pPr>
          </a:lstStyle>
          <a:p>
            <a:pPr lvl="0"/>
            <a:r>
              <a:rPr lang="en-US"/>
              <a:t>Click to edit Master text styles</a:t>
            </a:r>
          </a:p>
        </p:txBody>
      </p:sp>
      <p:sp>
        <p:nvSpPr>
          <p:cNvPr id="23" name="Text Placeholder 19">
            <a:extLst>
              <a:ext uri="{FF2B5EF4-FFF2-40B4-BE49-F238E27FC236}">
                <a16:creationId xmlns:a16="http://schemas.microsoft.com/office/drawing/2014/main" id="{7DC2EE8B-0B29-CE1F-349D-94AA70934EE0}"/>
              </a:ext>
            </a:extLst>
          </p:cNvPr>
          <p:cNvSpPr>
            <a:spLocks noGrp="1"/>
          </p:cNvSpPr>
          <p:nvPr>
            <p:ph type="body" sz="quarter" idx="17"/>
          </p:nvPr>
        </p:nvSpPr>
        <p:spPr>
          <a:xfrm>
            <a:off x="377824" y="1926337"/>
            <a:ext cx="10585709" cy="1502664"/>
          </a:xfrm>
        </p:spPr>
        <p:txBody>
          <a:bodyPr/>
          <a:lstStyle>
            <a:lvl1pPr>
              <a:defRPr sz="2800">
                <a:solidFill>
                  <a:srgbClr val="0C2340"/>
                </a:solidFill>
              </a:defRPr>
            </a:lvl1pPr>
          </a:lstStyle>
          <a:p>
            <a:pPr lvl="0"/>
            <a:r>
              <a:rPr lang="en-US"/>
              <a:t>Click to edit Master text styles</a:t>
            </a:r>
          </a:p>
        </p:txBody>
      </p:sp>
      <p:sp>
        <p:nvSpPr>
          <p:cNvPr id="25" name="Vertical Text Placeholder 36">
            <a:extLst>
              <a:ext uri="{FF2B5EF4-FFF2-40B4-BE49-F238E27FC236}">
                <a16:creationId xmlns:a16="http://schemas.microsoft.com/office/drawing/2014/main" id="{131DBC0C-3B52-EB97-58E4-C4A6FC9A2C9B}"/>
              </a:ext>
            </a:extLst>
          </p:cNvPr>
          <p:cNvSpPr>
            <a:spLocks noGrp="1"/>
          </p:cNvSpPr>
          <p:nvPr>
            <p:ph type="body" orient="vert" sz="quarter" idx="41" hasCustomPrompt="1"/>
          </p:nvPr>
        </p:nvSpPr>
        <p:spPr>
          <a:xfrm>
            <a:off x="1729821" y="3764849"/>
            <a:ext cx="52069" cy="1779424"/>
          </a:xfrm>
          <a:solidFill>
            <a:srgbClr val="00857C"/>
          </a:solidFill>
        </p:spPr>
        <p:txBody>
          <a:bodyPr vert="eaVert"/>
          <a:lstStyle>
            <a:lvl2pPr marL="0" indent="0">
              <a:buFontTx/>
              <a:buNone/>
              <a:defRPr>
                <a:solidFill>
                  <a:srgbClr val="0C2340"/>
                </a:solidFill>
              </a:defRPr>
            </a:lvl2pPr>
          </a:lstStyle>
          <a:p>
            <a:pPr lvl="1"/>
            <a:r>
              <a:rPr lang="en-US"/>
              <a:t> </a:t>
            </a:r>
          </a:p>
        </p:txBody>
      </p:sp>
      <p:sp>
        <p:nvSpPr>
          <p:cNvPr id="26" name="Vertical Text Placeholder 36">
            <a:extLst>
              <a:ext uri="{FF2B5EF4-FFF2-40B4-BE49-F238E27FC236}">
                <a16:creationId xmlns:a16="http://schemas.microsoft.com/office/drawing/2014/main" id="{B06808A3-46FA-24CE-48AA-782B3EF771A5}"/>
              </a:ext>
            </a:extLst>
          </p:cNvPr>
          <p:cNvSpPr>
            <a:spLocks noGrp="1"/>
          </p:cNvSpPr>
          <p:nvPr>
            <p:ph type="body" orient="vert" sz="quarter" idx="42" hasCustomPrompt="1"/>
          </p:nvPr>
        </p:nvSpPr>
        <p:spPr>
          <a:xfrm>
            <a:off x="4922663" y="3764849"/>
            <a:ext cx="52069" cy="1779424"/>
          </a:xfrm>
          <a:solidFill>
            <a:srgbClr val="00857C"/>
          </a:solidFill>
        </p:spPr>
        <p:txBody>
          <a:bodyPr vert="eaVert"/>
          <a:lstStyle>
            <a:lvl2pPr marL="0" indent="0">
              <a:buFontTx/>
              <a:buNone/>
              <a:defRPr>
                <a:solidFill>
                  <a:srgbClr val="0C2340"/>
                </a:solidFill>
              </a:defRPr>
            </a:lvl2pPr>
          </a:lstStyle>
          <a:p>
            <a:pPr lvl="1"/>
            <a:r>
              <a:rPr lang="en-US"/>
              <a:t> </a:t>
            </a:r>
          </a:p>
        </p:txBody>
      </p:sp>
      <p:sp>
        <p:nvSpPr>
          <p:cNvPr id="27" name="Vertical Text Placeholder 36">
            <a:extLst>
              <a:ext uri="{FF2B5EF4-FFF2-40B4-BE49-F238E27FC236}">
                <a16:creationId xmlns:a16="http://schemas.microsoft.com/office/drawing/2014/main" id="{39BB79A3-D3A1-0030-D8A5-7DA50A46D40F}"/>
              </a:ext>
            </a:extLst>
          </p:cNvPr>
          <p:cNvSpPr>
            <a:spLocks noGrp="1"/>
          </p:cNvSpPr>
          <p:nvPr>
            <p:ph type="body" orient="vert" sz="quarter" idx="43" hasCustomPrompt="1"/>
          </p:nvPr>
        </p:nvSpPr>
        <p:spPr>
          <a:xfrm>
            <a:off x="8138254" y="3764849"/>
            <a:ext cx="52069" cy="1779424"/>
          </a:xfrm>
          <a:solidFill>
            <a:srgbClr val="00857C"/>
          </a:solidFill>
        </p:spPr>
        <p:txBody>
          <a:bodyPr vert="eaVert"/>
          <a:lstStyle>
            <a:lvl2pPr marL="0" indent="0">
              <a:buFontTx/>
              <a:buNone/>
              <a:defRPr>
                <a:solidFill>
                  <a:srgbClr val="0C2340"/>
                </a:solidFill>
              </a:defRPr>
            </a:lvl2pPr>
          </a:lstStyle>
          <a:p>
            <a:pPr lvl="1"/>
            <a:r>
              <a:rPr lang="en-US"/>
              <a:t> </a:t>
            </a:r>
          </a:p>
        </p:txBody>
      </p:sp>
      <p:pic>
        <p:nvPicPr>
          <p:cNvPr id="6" name="Picture 5">
            <a:extLst>
              <a:ext uri="{FF2B5EF4-FFF2-40B4-BE49-F238E27FC236}">
                <a16:creationId xmlns:a16="http://schemas.microsoft.com/office/drawing/2014/main" id="{F137C924-2178-C3DC-69E1-15D2236C5EB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20200379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a:prstGeom prst="rect">
            <a:avLst/>
          </a:prstGeom>
        </p:spPr>
        <p:txBody>
          <a:bodyPr anchor="b"/>
          <a:lstStyle>
            <a:lvl1pPr>
              <a:spcAft>
                <a:spcPts val="0"/>
              </a:spcAft>
              <a:defRPr sz="1200">
                <a:solidFill>
                  <a:schemeClr val="tx1"/>
                </a:solidFill>
              </a:defRPr>
            </a:lvl1pPr>
            <a:lvl2pPr marL="0" indent="0">
              <a:spcAft>
                <a:spcPts val="0"/>
              </a:spcAft>
              <a:buNone/>
              <a:defRPr sz="1200" b="1">
                <a:solidFill>
                  <a:schemeClr val="tx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TextBox 5">
            <a:extLst>
              <a:ext uri="{FF2B5EF4-FFF2-40B4-BE49-F238E27FC236}">
                <a16:creationId xmlns:a16="http://schemas.microsoft.com/office/drawing/2014/main" id="{2F877A01-E9E8-0346-87B6-A50C0F85A296}"/>
              </a:ext>
            </a:extLst>
          </p:cNvPr>
          <p:cNvSpPr txBox="1"/>
          <p:nvPr userDrawn="1"/>
        </p:nvSpPr>
        <p:spPr>
          <a:xfrm>
            <a:off x="377825" y="6481574"/>
            <a:ext cx="4206280" cy="123111"/>
          </a:xfrm>
          <a:prstGeom prst="rect">
            <a:avLst/>
          </a:prstGeom>
          <a:noFill/>
          <a:ln>
            <a:noFill/>
          </a:ln>
        </p:spPr>
        <p:txBody>
          <a:bodyPr wrap="none" lIns="0" tIns="0" rIns="0" bIns="0" rtlCol="0">
            <a:spAutoFit/>
          </a:bodyPr>
          <a:lstStyle/>
          <a:p>
            <a:r>
              <a:rPr lang="en-US" sz="800" b="0" i="0" kern="1200">
                <a:solidFill>
                  <a:schemeClr val="tx1"/>
                </a:solidFill>
                <a:effectLst/>
                <a:latin typeface="+mn-lt"/>
                <a:ea typeface="+mn-ea"/>
                <a:cs typeface="+mn-cs"/>
              </a:rPr>
              <a:t>Copyright © 2023 Merck &amp; Co., Inc., Rahway, NJ, USA and its affiliates. All rights reserved.</a:t>
            </a:r>
          </a:p>
        </p:txBody>
      </p:sp>
      <p:sp>
        <p:nvSpPr>
          <p:cNvPr id="4" name="Title 1">
            <a:extLst>
              <a:ext uri="{FF2B5EF4-FFF2-40B4-BE49-F238E27FC236}">
                <a16:creationId xmlns:a16="http://schemas.microsoft.com/office/drawing/2014/main" id="{0672B47C-02FB-8E54-A75E-EF65C09A6E50}"/>
              </a:ext>
            </a:extLst>
          </p:cNvPr>
          <p:cNvSpPr>
            <a:spLocks noGrp="1"/>
          </p:cNvSpPr>
          <p:nvPr>
            <p:ph type="ctrTitle"/>
          </p:nvPr>
        </p:nvSpPr>
        <p:spPr>
          <a:xfrm>
            <a:off x="377825" y="2952000"/>
            <a:ext cx="9445752" cy="1503000"/>
          </a:xfrm>
        </p:spPr>
        <p:txBody>
          <a:bodyPr anchor="t"/>
          <a:lstStyle>
            <a:lvl1pPr algn="l">
              <a:defRPr sz="5750">
                <a:solidFill>
                  <a:srgbClr val="0C2340"/>
                </a:solidFill>
                <a:latin typeface="+mj-lt"/>
              </a:defRPr>
            </a:lvl1pPr>
          </a:lstStyle>
          <a:p>
            <a:r>
              <a:rPr lang="en-US"/>
              <a:t>Click to edit Master title style</a:t>
            </a:r>
          </a:p>
        </p:txBody>
      </p:sp>
      <p:pic>
        <p:nvPicPr>
          <p:cNvPr id="3" name="Picture 2" descr="Logo&#10;&#10;Description automatically generated">
            <a:extLst>
              <a:ext uri="{FF2B5EF4-FFF2-40B4-BE49-F238E27FC236}">
                <a16:creationId xmlns:a16="http://schemas.microsoft.com/office/drawing/2014/main" id="{D67A344F-B557-616E-860D-E534C3C6D5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55901692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Closing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9445752" cy="1503000"/>
          </a:xfrm>
        </p:spPr>
        <p:txBody>
          <a:bodyPr anchor="t"/>
          <a:lstStyle>
            <a:lvl1pPr algn="l">
              <a:defRPr sz="5750">
                <a:solidFill>
                  <a:schemeClr val="bg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a:prstGeom prst="rect">
            <a:avLst/>
          </a:prstGeom>
        </p:spPr>
        <p:txBody>
          <a:bodyPr anchor="b"/>
          <a:lstStyle>
            <a:lvl1pPr>
              <a:spcAft>
                <a:spcPts val="0"/>
              </a:spcAft>
              <a:defRPr sz="1200">
                <a:solidFill>
                  <a:schemeClr val="bg1"/>
                </a:solidFill>
              </a:defRPr>
            </a:lvl1pPr>
            <a:lvl2pPr marL="0" indent="0">
              <a:spcAft>
                <a:spcPts val="0"/>
              </a:spcAft>
              <a:buNone/>
              <a:defRPr sz="1200" b="1">
                <a:solidFill>
                  <a:schemeClr val="bg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TextBox 5">
            <a:extLst>
              <a:ext uri="{FF2B5EF4-FFF2-40B4-BE49-F238E27FC236}">
                <a16:creationId xmlns:a16="http://schemas.microsoft.com/office/drawing/2014/main" id="{D83BC71C-5BC4-4448-9864-CA26E655EAFE}"/>
              </a:ext>
            </a:extLst>
          </p:cNvPr>
          <p:cNvSpPr txBox="1"/>
          <p:nvPr userDrawn="1"/>
        </p:nvSpPr>
        <p:spPr>
          <a:xfrm>
            <a:off x="377825" y="6481574"/>
            <a:ext cx="4206280" cy="123111"/>
          </a:xfrm>
          <a:prstGeom prst="rect">
            <a:avLst/>
          </a:prstGeom>
          <a:noFill/>
          <a:ln>
            <a:noFill/>
          </a:ln>
        </p:spPr>
        <p:txBody>
          <a:bodyPr wrap="none" lIns="0" tIns="0" rIns="0" bIns="0" rtlCol="0">
            <a:spAutoFit/>
          </a:bodyPr>
          <a:lstStyle/>
          <a:p>
            <a:r>
              <a:rPr lang="en-US" sz="800" b="0" i="0" kern="1200">
                <a:solidFill>
                  <a:schemeClr val="bg1"/>
                </a:solidFill>
                <a:effectLst/>
                <a:latin typeface="+mn-lt"/>
                <a:ea typeface="+mn-ea"/>
                <a:cs typeface="+mn-cs"/>
              </a:rPr>
              <a:t>Copyright © 2023 Merck &amp; Co., Inc., Rahway, NJ, USA and its affiliates. All rights reserved.</a:t>
            </a:r>
          </a:p>
        </p:txBody>
      </p:sp>
      <p:pic>
        <p:nvPicPr>
          <p:cNvPr id="4" name="Picture 3" descr="Logo&#10;&#10;Description automatically generated">
            <a:extLst>
              <a:ext uri="{FF2B5EF4-FFF2-40B4-BE49-F238E27FC236}">
                <a16:creationId xmlns:a16="http://schemas.microsoft.com/office/drawing/2014/main" id="{1E9DE1FC-F83C-6FFE-4140-BC94AFF0F893}"/>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63123884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9445752" cy="1503000"/>
          </a:xfrm>
        </p:spPr>
        <p:txBody>
          <a:bodyPr anchor="t"/>
          <a:lstStyle>
            <a:lvl1pPr algn="l">
              <a:defRPr sz="5750">
                <a:solidFill>
                  <a:schemeClr val="bg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a:prstGeom prst="rect">
            <a:avLst/>
          </a:prstGeom>
        </p:spPr>
        <p:txBody>
          <a:bodyPr anchor="b"/>
          <a:lstStyle>
            <a:lvl1pPr>
              <a:spcAft>
                <a:spcPts val="0"/>
              </a:spcAft>
              <a:defRPr sz="1200">
                <a:solidFill>
                  <a:schemeClr val="bg1"/>
                </a:solidFill>
              </a:defRPr>
            </a:lvl1pPr>
            <a:lvl2pPr marL="0" indent="0">
              <a:spcAft>
                <a:spcPts val="0"/>
              </a:spcAft>
              <a:buNone/>
              <a:defRPr sz="1200" b="1">
                <a:solidFill>
                  <a:schemeClr val="bg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TextBox 5">
            <a:extLst>
              <a:ext uri="{FF2B5EF4-FFF2-40B4-BE49-F238E27FC236}">
                <a16:creationId xmlns:a16="http://schemas.microsoft.com/office/drawing/2014/main" id="{E7E39A4D-45C0-614F-BA3D-48CE68D5EA38}"/>
              </a:ext>
            </a:extLst>
          </p:cNvPr>
          <p:cNvSpPr txBox="1"/>
          <p:nvPr userDrawn="1"/>
        </p:nvSpPr>
        <p:spPr>
          <a:xfrm>
            <a:off x="377825" y="6481574"/>
            <a:ext cx="4206280" cy="123111"/>
          </a:xfrm>
          <a:prstGeom prst="rect">
            <a:avLst/>
          </a:prstGeom>
          <a:noFill/>
          <a:ln>
            <a:noFill/>
          </a:ln>
        </p:spPr>
        <p:txBody>
          <a:bodyPr wrap="none" lIns="0" tIns="0" rIns="0" bIns="0" rtlCol="0">
            <a:spAutoFit/>
          </a:bodyPr>
          <a:lstStyle/>
          <a:p>
            <a:r>
              <a:rPr lang="en-US" sz="800" b="0" i="0" kern="1200">
                <a:solidFill>
                  <a:schemeClr val="bg1"/>
                </a:solidFill>
                <a:effectLst/>
                <a:latin typeface="+mn-lt"/>
                <a:ea typeface="+mn-ea"/>
                <a:cs typeface="+mn-cs"/>
              </a:rPr>
              <a:t>Copyright © 2023 Merck &amp; Co., Inc., Rahway, NJ, USA and its affiliates. All rights reserved.</a:t>
            </a:r>
          </a:p>
        </p:txBody>
      </p:sp>
      <p:pic>
        <p:nvPicPr>
          <p:cNvPr id="3" name="Picture 2" descr="Logo&#10;&#10;Description automatically generated">
            <a:extLst>
              <a:ext uri="{FF2B5EF4-FFF2-40B4-BE49-F238E27FC236}">
                <a16:creationId xmlns:a16="http://schemas.microsoft.com/office/drawing/2014/main" id="{B811557F-3899-6E72-73D1-F4D96106B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358334816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tx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a:prstGeom prst="rect">
            <a:avLst/>
          </a:prstGeom>
        </p:spPr>
        <p:txBody>
          <a:bodyPr anchor="b"/>
          <a:lstStyle>
            <a:lvl1pPr>
              <a:spcAft>
                <a:spcPts val="0"/>
              </a:spcAft>
              <a:defRPr sz="1200">
                <a:solidFill>
                  <a:schemeClr val="accent1"/>
                </a:solidFill>
              </a:defRPr>
            </a:lvl1pPr>
            <a:lvl2pPr marL="0" indent="0">
              <a:spcAft>
                <a:spcPts val="0"/>
              </a:spcAft>
              <a:buNone/>
              <a:defRPr sz="1200" b="1">
                <a:solidFill>
                  <a:schemeClr val="accent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Picture Placeholder 6">
            <a:extLst>
              <a:ext uri="{FF2B5EF4-FFF2-40B4-BE49-F238E27FC236}">
                <a16:creationId xmlns:a16="http://schemas.microsoft.com/office/drawing/2014/main" id="{CE57F7F5-FC77-425E-A2A6-DDD1D50110BD}"/>
              </a:ext>
            </a:extLst>
          </p:cNvPr>
          <p:cNvSpPr>
            <a:spLocks noGrp="1"/>
          </p:cNvSpPr>
          <p:nvPr>
            <p:ph type="pic" sz="quarter" idx="14"/>
          </p:nvPr>
        </p:nvSpPr>
        <p:spPr>
          <a:xfrm>
            <a:off x="6657174" y="0"/>
            <a:ext cx="5534825" cy="4359425"/>
          </a:xfrm>
          <a:prstGeom prst="rect">
            <a:avLst/>
          </a:prstGeom>
          <a:solidFill>
            <a:schemeClr val="bg1">
              <a:lumMod val="85000"/>
            </a:schemeClr>
          </a:solidFill>
        </p:spPr>
        <p:txBody>
          <a:bodyPr/>
          <a:lstStyle/>
          <a:p>
            <a:r>
              <a:rPr lang="en-US"/>
              <a:t>Click icon to add picture</a:t>
            </a:r>
            <a:endParaRPr lang="en-GB"/>
          </a:p>
        </p:txBody>
      </p:sp>
      <p:sp>
        <p:nvSpPr>
          <p:cNvPr id="12" name="TextBox 11">
            <a:extLst>
              <a:ext uri="{FF2B5EF4-FFF2-40B4-BE49-F238E27FC236}">
                <a16:creationId xmlns:a16="http://schemas.microsoft.com/office/drawing/2014/main" id="{1489F9C1-FA19-D240-83AC-6F6609C15122}"/>
              </a:ext>
            </a:extLst>
          </p:cNvPr>
          <p:cNvSpPr txBox="1"/>
          <p:nvPr userDrawn="1"/>
        </p:nvSpPr>
        <p:spPr>
          <a:xfrm>
            <a:off x="377825" y="6481574"/>
            <a:ext cx="4206280" cy="123111"/>
          </a:xfrm>
          <a:prstGeom prst="rect">
            <a:avLst/>
          </a:prstGeom>
          <a:noFill/>
          <a:ln>
            <a:noFill/>
          </a:ln>
        </p:spPr>
        <p:txBody>
          <a:bodyPr wrap="none" lIns="0" tIns="0" rIns="0" bIns="0" rtlCol="0">
            <a:spAutoFit/>
          </a:bodyPr>
          <a:lstStyle/>
          <a:p>
            <a:r>
              <a:rPr lang="en-US" sz="800" b="0" i="0" kern="1200">
                <a:solidFill>
                  <a:schemeClr val="accent1"/>
                </a:solidFill>
                <a:effectLst/>
                <a:latin typeface="+mn-lt"/>
                <a:ea typeface="+mn-ea"/>
                <a:cs typeface="+mn-cs"/>
              </a:rPr>
              <a:t>Copyright © 2023 Merck &amp; Co., Inc., Rahway, NJ, USA and its affiliates. All rights reserved.</a:t>
            </a:r>
          </a:p>
        </p:txBody>
      </p:sp>
      <p:pic>
        <p:nvPicPr>
          <p:cNvPr id="4" name="Picture 3" descr="Logo&#10;&#10;Description automatically generated">
            <a:extLst>
              <a:ext uri="{FF2B5EF4-FFF2-40B4-BE49-F238E27FC236}">
                <a16:creationId xmlns:a16="http://schemas.microsoft.com/office/drawing/2014/main" id="{87F3A248-6377-2E65-7335-B6FC29C37A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211712704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GB"/>
          </a:p>
        </p:txBody>
      </p:sp>
      <p:sp>
        <p:nvSpPr>
          <p:cNvPr id="11" name="Date Placeholder 3">
            <a:extLst>
              <a:ext uri="{FF2B5EF4-FFF2-40B4-BE49-F238E27FC236}">
                <a16:creationId xmlns:a16="http://schemas.microsoft.com/office/drawing/2014/main" id="{F3CA4AF9-D87B-A80E-5B1C-A5F3278E1ADC}"/>
              </a:ext>
            </a:extLst>
          </p:cNvPr>
          <p:cNvSpPr>
            <a:spLocks noGrp="1"/>
          </p:cNvSpPr>
          <p:nvPr>
            <p:ph type="dt" sz="half" idx="2"/>
          </p:nvPr>
        </p:nvSpPr>
        <p:spPr>
          <a:xfrm>
            <a:off x="8217755" y="6480175"/>
            <a:ext cx="722264" cy="216000"/>
          </a:xfrm>
          <a:prstGeom prst="rect">
            <a:avLst/>
          </a:prstGeom>
        </p:spPr>
        <p:txBody>
          <a:bodyPr vert="horz" lIns="0" tIns="0" rIns="0" bIns="0" rtlCol="0" anchor="ctr">
            <a:noAutofit/>
          </a:bodyPr>
          <a:lstStyle>
            <a:lvl1pPr algn="l">
              <a:defRPr sz="700">
                <a:solidFill>
                  <a:srgbClr val="9EA7B3"/>
                </a:solidFill>
              </a:defRPr>
            </a:lvl1pPr>
          </a:lstStyle>
          <a:p>
            <a:fld id="{05972683-51EE-5F41-850D-F4F103575C34}" type="datetime4">
              <a:rPr lang="en-US" smtClean="0"/>
              <a:t>August 12, 2025</a:t>
            </a:fld>
            <a:endParaRPr lang="en-GB"/>
          </a:p>
        </p:txBody>
      </p:sp>
      <p:sp>
        <p:nvSpPr>
          <p:cNvPr id="12" name="Slide Number Placeholder 5">
            <a:extLst>
              <a:ext uri="{FF2B5EF4-FFF2-40B4-BE49-F238E27FC236}">
                <a16:creationId xmlns:a16="http://schemas.microsoft.com/office/drawing/2014/main" id="{74F226F1-1F5D-FC66-B786-485321D3993E}"/>
              </a:ext>
            </a:extLst>
          </p:cNvPr>
          <p:cNvSpPr>
            <a:spLocks noGrp="1"/>
          </p:cNvSpPr>
          <p:nvPr>
            <p:ph type="sldNum" sz="quarter" idx="4"/>
          </p:nvPr>
        </p:nvSpPr>
        <p:spPr>
          <a:xfrm>
            <a:off x="11584744" y="6480175"/>
            <a:ext cx="229431" cy="216000"/>
          </a:xfrm>
          <a:prstGeom prst="rect">
            <a:avLst/>
          </a:prstGeom>
        </p:spPr>
        <p:txBody>
          <a:bodyPr vert="horz" lIns="0" tIns="0" rIns="0" bIns="0" rtlCol="0" anchor="ctr">
            <a:noAutofit/>
          </a:bodyPr>
          <a:lstStyle>
            <a:lvl1pPr algn="r">
              <a:defRPr sz="700">
                <a:solidFill>
                  <a:srgbClr val="9EA7B3"/>
                </a:solidFill>
              </a:defRPr>
            </a:lvl1pPr>
          </a:lstStyle>
          <a:p>
            <a:fld id="{29CC380D-5F44-41E8-971E-CDD19ED6F8E3}" type="slidenum">
              <a:rPr lang="en-GB" smtClean="0"/>
              <a:pPr/>
              <a:t>‹#›</a:t>
            </a:fld>
            <a:endParaRPr lang="en-GB"/>
          </a:p>
        </p:txBody>
      </p:sp>
      <p:pic>
        <p:nvPicPr>
          <p:cNvPr id="3" name="Picture 2">
            <a:extLst>
              <a:ext uri="{FF2B5EF4-FFF2-40B4-BE49-F238E27FC236}">
                <a16:creationId xmlns:a16="http://schemas.microsoft.com/office/drawing/2014/main" id="{4AFE6B40-F4BD-8AC8-0E6C-523B722808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267571340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000" cy="2200275"/>
          </a:xfrm>
        </p:spPr>
        <p:txBody>
          <a:bodyPr anchor="b"/>
          <a:lstStyle>
            <a:lvl1pPr algn="l">
              <a:defRPr sz="4250"/>
            </a:lvl1pPr>
          </a:lstStyle>
          <a:p>
            <a:r>
              <a:rPr lang="en-US"/>
              <a:t>Click to edit Master title style</a:t>
            </a:r>
          </a:p>
        </p:txBody>
      </p:sp>
      <p:sp>
        <p:nvSpPr>
          <p:cNvPr id="3" name="Subtitle 2"/>
          <p:cNvSpPr>
            <a:spLocks noGrp="1"/>
          </p:cNvSpPr>
          <p:nvPr>
            <p:ph type="subTitle" idx="1"/>
          </p:nvPr>
        </p:nvSpPr>
        <p:spPr>
          <a:xfrm>
            <a:off x="377825" y="3682800"/>
            <a:ext cx="4932000"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5220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pic>
        <p:nvPicPr>
          <p:cNvPr id="11" name="Picture 10">
            <a:extLst>
              <a:ext uri="{FF2B5EF4-FFF2-40B4-BE49-F238E27FC236}">
                <a16:creationId xmlns:a16="http://schemas.microsoft.com/office/drawing/2014/main" id="{BDE97430-6745-417F-92A0-80DB383AA9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
        <p:nvSpPr>
          <p:cNvPr id="6" name="Footer Placeholder 4">
            <a:extLst>
              <a:ext uri="{FF2B5EF4-FFF2-40B4-BE49-F238E27FC236}">
                <a16:creationId xmlns:a16="http://schemas.microsoft.com/office/drawing/2014/main" id="{07F91FFD-73BA-4C6D-B9FD-A1C4B70F7A09}"/>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Tree>
    <p:extLst>
      <p:ext uri="{BB962C8B-B14F-4D97-AF65-F5344CB8AC3E}">
        <p14:creationId xmlns:p14="http://schemas.microsoft.com/office/powerpoint/2010/main" val="37252417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only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9545" y="427209"/>
            <a:ext cx="10048059" cy="1076155"/>
          </a:xfrm>
        </p:spPr>
        <p:txBody>
          <a:bodyPr/>
          <a:lstStyle>
            <a:lvl1pPr>
              <a:defRPr>
                <a:solidFill>
                  <a:srgbClr val="00877C"/>
                </a:solidFill>
              </a:defRPr>
            </a:lvl1pPr>
          </a:lstStyle>
          <a:p>
            <a:r>
              <a:rPr lang="en-US"/>
              <a:t>&lt;Title &amp; content layout&gt;</a:t>
            </a:r>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74D97F68-CC38-3C48-B083-3B4A1457065E}" type="slidenum">
              <a:rPr lang="en-US" smtClean="0"/>
              <a:pPr/>
              <a:t>‹#›</a:t>
            </a:fld>
            <a:endParaRPr lang="en-US"/>
          </a:p>
        </p:txBody>
      </p:sp>
      <p:pic>
        <p:nvPicPr>
          <p:cNvPr id="8" name="Picture 7" descr="Merk IFL gray.png"/>
          <p:cNvPicPr>
            <a:picLocks noChangeAspect="1"/>
          </p:cNvPicPr>
          <p:nvPr userDrawn="1"/>
        </p:nvPicPr>
        <p:blipFill>
          <a:blip r:embed="rId2"/>
          <a:stretch>
            <a:fillRect/>
          </a:stretch>
        </p:blipFill>
        <p:spPr>
          <a:xfrm>
            <a:off x="8509628" y="6186320"/>
            <a:ext cx="2195132" cy="575198"/>
          </a:xfrm>
          <a:prstGeom prst="rect">
            <a:avLst/>
          </a:prstGeom>
        </p:spPr>
      </p:pic>
    </p:spTree>
    <p:extLst>
      <p:ext uri="{BB962C8B-B14F-4D97-AF65-F5344CB8AC3E}">
        <p14:creationId xmlns:p14="http://schemas.microsoft.com/office/powerpoint/2010/main" val="13063739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Section Header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378816"/>
            <a:ext cx="9468000" cy="3214286"/>
          </a:xfrm>
        </p:spPr>
        <p:txBody>
          <a:bodyPr anchor="ctr"/>
          <a:lstStyle>
            <a:lvl1pPr>
              <a:defRPr sz="5750">
                <a:solidFill>
                  <a:schemeClr val="bg1"/>
                </a:solidFill>
              </a:defRPr>
            </a:lvl1pPr>
          </a:lstStyle>
          <a:p>
            <a:r>
              <a:rPr lang="en-US"/>
              <a:t>Click to edit Master title style</a:t>
            </a:r>
          </a:p>
        </p:txBody>
      </p:sp>
      <p:sp>
        <p:nvSpPr>
          <p:cNvPr id="4" name="Footer Placeholder 4">
            <a:extLst>
              <a:ext uri="{FF2B5EF4-FFF2-40B4-BE49-F238E27FC236}">
                <a16:creationId xmlns:a16="http://schemas.microsoft.com/office/drawing/2014/main" id="{ECB2F867-80D5-4072-B066-D1FABDA981C4}"/>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endParaRPr lang="en-GB"/>
          </a:p>
        </p:txBody>
      </p:sp>
      <p:sp>
        <p:nvSpPr>
          <p:cNvPr id="3" name="Date Placeholder 2">
            <a:extLst>
              <a:ext uri="{FF2B5EF4-FFF2-40B4-BE49-F238E27FC236}">
                <a16:creationId xmlns:a16="http://schemas.microsoft.com/office/drawing/2014/main" id="{2C075C83-E75A-4761-ABDB-78F33525EEE4}"/>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906F4E22-A15E-451C-BD46-064AFF4BC03C}"/>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3AA1092-F75A-4EB7-AC2B-8FEF9EE4A2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21372976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7"/>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292203" y="1925636"/>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206581" y="1925636"/>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7020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000" cy="2200275"/>
          </a:xfrm>
        </p:spPr>
        <p:txBody>
          <a:bodyPr anchor="b"/>
          <a:lstStyle>
            <a:lvl1pPr algn="l">
              <a:defRPr sz="4250"/>
            </a:lvl1pPr>
          </a:lstStyle>
          <a:p>
            <a:r>
              <a:rPr lang="en-US"/>
              <a:t>Click to edit Master title style</a:t>
            </a:r>
          </a:p>
        </p:txBody>
      </p:sp>
      <p:sp>
        <p:nvSpPr>
          <p:cNvPr id="3" name="Subtitle 2"/>
          <p:cNvSpPr>
            <a:spLocks noGrp="1"/>
          </p:cNvSpPr>
          <p:nvPr>
            <p:ph type="subTitle" idx="1"/>
          </p:nvPr>
        </p:nvSpPr>
        <p:spPr>
          <a:xfrm>
            <a:off x="377825" y="3682800"/>
            <a:ext cx="4932000"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5220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pic>
        <p:nvPicPr>
          <p:cNvPr id="11" name="Picture 10">
            <a:extLst>
              <a:ext uri="{FF2B5EF4-FFF2-40B4-BE49-F238E27FC236}">
                <a16:creationId xmlns:a16="http://schemas.microsoft.com/office/drawing/2014/main" id="{BDE97430-6745-417F-92A0-80DB383AA9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
        <p:nvSpPr>
          <p:cNvPr id="6" name="Footer Placeholder 4">
            <a:extLst>
              <a:ext uri="{FF2B5EF4-FFF2-40B4-BE49-F238E27FC236}">
                <a16:creationId xmlns:a16="http://schemas.microsoft.com/office/drawing/2014/main" id="{07F91FFD-73BA-4C6D-B9FD-A1C4B70F7A09}"/>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Tree>
    <p:extLst>
      <p:ext uri="{BB962C8B-B14F-4D97-AF65-F5344CB8AC3E}">
        <p14:creationId xmlns:p14="http://schemas.microsoft.com/office/powerpoint/2010/main" val="206926993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195764842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000" cy="2200275"/>
          </a:xfrm>
        </p:spPr>
        <p:txBody>
          <a:bodyPr anchor="b"/>
          <a:lstStyle>
            <a:lvl1pPr algn="l">
              <a:defRPr sz="425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000" cy="2200275"/>
          </a:xfrm>
        </p:spPr>
        <p:txBody>
          <a:bodyPr/>
          <a:lstStyle>
            <a:lvl1pPr marL="0" indent="0" algn="l">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solidFill>
                  <a:schemeClr val="bg1"/>
                </a:solidFill>
              </a:defRPr>
            </a:lvl1pPr>
            <a:lvl2pPr>
              <a:defRPr sz="1200"/>
            </a:lvl2pPr>
            <a:lvl3pPr>
              <a:defRPr sz="1200"/>
            </a:lvl3pPr>
            <a:lvl4pPr>
              <a:defRPr sz="1200"/>
            </a:lvl4pPr>
            <a:lvl5pPr>
              <a:defRPr sz="1200"/>
            </a:lvl5pPr>
          </a:lstStyle>
          <a:p>
            <a:pPr lvl="0"/>
            <a:r>
              <a:rPr lang="en-US"/>
              <a:t>Click to edit Master text styles</a:t>
            </a:r>
          </a:p>
        </p:txBody>
      </p:sp>
      <p:sp>
        <p:nvSpPr>
          <p:cNvPr id="6" name="Footer Placeholder 4">
            <a:extLst>
              <a:ext uri="{FF2B5EF4-FFF2-40B4-BE49-F238E27FC236}">
                <a16:creationId xmlns:a16="http://schemas.microsoft.com/office/drawing/2014/main" id="{363B4184-6328-4154-91D2-1AA8288B2F5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7" name="Picture 6">
            <a:extLst>
              <a:ext uri="{FF2B5EF4-FFF2-40B4-BE49-F238E27FC236}">
                <a16:creationId xmlns:a16="http://schemas.microsoft.com/office/drawing/2014/main" id="{878B701A-85D4-4EBF-9E9D-45321FF8B5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360117551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6096000" y="0"/>
            <a:ext cx="6096001" cy="60966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5718000" y="609660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8" name="Footer Placeholder 4">
            <a:extLst>
              <a:ext uri="{FF2B5EF4-FFF2-40B4-BE49-F238E27FC236}">
                <a16:creationId xmlns:a16="http://schemas.microsoft.com/office/drawing/2014/main" id="{46DB4970-1539-45AF-95B7-E0F4F6E0F5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10" name="Picture 9">
            <a:extLst>
              <a:ext uri="{FF2B5EF4-FFF2-40B4-BE49-F238E27FC236}">
                <a16:creationId xmlns:a16="http://schemas.microsoft.com/office/drawing/2014/main" id="{400AF9AA-D942-4888-A5F3-88D2B0EE947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294893423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Slide with Two Images">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3107064-D3CA-49F7-8E72-46608079AF98}"/>
              </a:ext>
            </a:extLst>
          </p:cNvPr>
          <p:cNvSpPr>
            <a:spLocks noGrp="1"/>
          </p:cNvSpPr>
          <p:nvPr>
            <p:ph type="pic" sz="quarter" idx="12"/>
          </p:nvPr>
        </p:nvSpPr>
        <p:spPr>
          <a:xfrm>
            <a:off x="4292600" y="4950000"/>
            <a:ext cx="2629000" cy="1431750"/>
          </a:xfrm>
          <a:solidFill>
            <a:schemeClr val="bg1">
              <a:lumMod val="85000"/>
            </a:schemeClr>
          </a:solidFill>
        </p:spPr>
        <p:txBody>
          <a:bodyPr/>
          <a:lstStyle/>
          <a:p>
            <a:r>
              <a:rPr lang="en-US"/>
              <a:t>Click icon to add picture</a:t>
            </a:r>
            <a:endParaRPr lang="en-GB"/>
          </a:p>
        </p:txBody>
      </p:sp>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868099"/>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6921600" y="894600"/>
            <a:ext cx="5270400" cy="40572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3914600" y="457380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10" name="Footer Placeholder 4">
            <a:extLst>
              <a:ext uri="{FF2B5EF4-FFF2-40B4-BE49-F238E27FC236}">
                <a16:creationId xmlns:a16="http://schemas.microsoft.com/office/drawing/2014/main" id="{609E9714-8531-49CA-817A-A6591E6ACE5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12" name="Picture 11">
            <a:extLst>
              <a:ext uri="{FF2B5EF4-FFF2-40B4-BE49-F238E27FC236}">
                <a16:creationId xmlns:a16="http://schemas.microsoft.com/office/drawing/2014/main" id="{1769F950-2B7B-4360-870C-6661D92820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126742621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with Three Images">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3107064-D3CA-49F7-8E72-46608079AF98}"/>
              </a:ext>
            </a:extLst>
          </p:cNvPr>
          <p:cNvSpPr>
            <a:spLocks noGrp="1"/>
          </p:cNvSpPr>
          <p:nvPr>
            <p:ph type="pic" sz="quarter" idx="12"/>
          </p:nvPr>
        </p:nvSpPr>
        <p:spPr>
          <a:xfrm>
            <a:off x="6138600" y="3384000"/>
            <a:ext cx="1913400" cy="1683000"/>
          </a:xfrm>
          <a:solidFill>
            <a:schemeClr val="bg1">
              <a:lumMod val="85000"/>
            </a:schemeClr>
          </a:solidFill>
        </p:spPr>
        <p:txBody>
          <a:bodyPr/>
          <a:lstStyle/>
          <a:p>
            <a:r>
              <a:rPr lang="en-US"/>
              <a:t>Click icon to add picture</a:t>
            </a:r>
            <a:endParaRPr lang="en-GB"/>
          </a:p>
        </p:txBody>
      </p:sp>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8052000" y="0"/>
            <a:ext cx="4140000" cy="33840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7674000" y="600375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10" name="Picture Placeholder 4">
            <a:extLst>
              <a:ext uri="{FF2B5EF4-FFF2-40B4-BE49-F238E27FC236}">
                <a16:creationId xmlns:a16="http://schemas.microsoft.com/office/drawing/2014/main" id="{902C68CA-982E-4DE8-82EB-BF63660F9C21}"/>
              </a:ext>
            </a:extLst>
          </p:cNvPr>
          <p:cNvSpPr>
            <a:spLocks noGrp="1"/>
          </p:cNvSpPr>
          <p:nvPr>
            <p:ph type="pic" sz="quarter" idx="13"/>
          </p:nvPr>
        </p:nvSpPr>
        <p:spPr>
          <a:xfrm>
            <a:off x="8052000" y="5067000"/>
            <a:ext cx="1351800" cy="9367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4FCC1E2B-BD2B-41AE-8380-2C7169758644}"/>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13" name="Picture 12">
            <a:extLst>
              <a:ext uri="{FF2B5EF4-FFF2-40B4-BE49-F238E27FC236}">
                <a16:creationId xmlns:a16="http://schemas.microsoft.com/office/drawing/2014/main" id="{6F010F39-88F5-4054-BF78-5B36DF197E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178015727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Blank Whit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729" cy="2200275"/>
          </a:xfrm>
        </p:spPr>
        <p:txBody>
          <a:bodyPr anchor="b"/>
          <a:lstStyle>
            <a:lvl1pPr algn="l">
              <a:defRPr sz="4250"/>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8" name="Footer Placeholder 4">
            <a:extLst>
              <a:ext uri="{FF2B5EF4-FFF2-40B4-BE49-F238E27FC236}">
                <a16:creationId xmlns:a16="http://schemas.microsoft.com/office/drawing/2014/main" id="{8570B4B7-B99F-4E9F-8038-FEAA60799940}"/>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7" name="Picture 6">
            <a:extLst>
              <a:ext uri="{FF2B5EF4-FFF2-40B4-BE49-F238E27FC236}">
                <a16:creationId xmlns:a16="http://schemas.microsoft.com/office/drawing/2014/main" id="{B6523C44-A96C-4F77-894E-4C14A1AD60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37747218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lnSpc>
                <a:spcPct val="100000"/>
              </a:lnSpc>
              <a:spcBef>
                <a:spcPts val="1600"/>
              </a:spcBef>
              <a:spcAft>
                <a:spcPts val="1600"/>
              </a:spcAft>
              <a:buFont typeface="+mj-lt"/>
              <a:buAutoNum type="arabicPeriod"/>
              <a:defRPr sz="1600"/>
            </a:lvl1pPr>
            <a:lvl2pPr marL="342900" indent="-342900">
              <a:lnSpc>
                <a:spcPct val="100000"/>
              </a:lnSpc>
              <a:spcBef>
                <a:spcPts val="1600"/>
              </a:spcBef>
              <a:spcAft>
                <a:spcPts val="1600"/>
              </a:spcAft>
              <a:buFont typeface="+mj-lt"/>
              <a:buAutoNum type="arabicPeriod"/>
              <a:defRPr sz="1600">
                <a:solidFill>
                  <a:schemeClr val="bg1">
                    <a:lumMod val="85000"/>
                  </a:schemeClr>
                </a:solidFill>
              </a:defRPr>
            </a:lvl2pPr>
            <a:lvl3pPr marL="342900" indent="-342900">
              <a:lnSpc>
                <a:spcPct val="100000"/>
              </a:lnSpc>
              <a:spcBef>
                <a:spcPts val="1600"/>
              </a:spcBef>
              <a:spcAft>
                <a:spcPts val="1600"/>
              </a:spcAft>
              <a:buFont typeface="+mj-lt"/>
              <a:buAutoNum type="arabicPeriod"/>
              <a:defRPr sz="1600" b="1">
                <a:solidFill>
                  <a:schemeClr val="accent1"/>
                </a:solidFill>
              </a:defRPr>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236584891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Agenda Vertical Line">
    <p:spTree>
      <p:nvGrpSpPr>
        <p:cNvPr id="1" name=""/>
        <p:cNvGrpSpPr/>
        <p:nvPr/>
      </p:nvGrpSpPr>
      <p:grpSpPr>
        <a:xfrm>
          <a:off x="0" y="0"/>
          <a:ext cx="0" cy="0"/>
          <a:chOff x="0" y="0"/>
          <a:chExt cx="0" cy="0"/>
        </a:xfrm>
      </p:grpSpPr>
      <p:sp>
        <p:nvSpPr>
          <p:cNvPr id="2" name="Title 1"/>
          <p:cNvSpPr>
            <a:spLocks noGrp="1"/>
          </p:cNvSpPr>
          <p:nvPr>
            <p:ph type="title"/>
          </p:nvPr>
        </p:nvSpPr>
        <p:spPr>
          <a:xfrm>
            <a:off x="747622" y="1925636"/>
            <a:ext cx="2104845" cy="4456114"/>
          </a:xfrm>
        </p:spPr>
        <p:txBody>
          <a:bodyPr anchor="t"/>
          <a:lstStyle/>
          <a:p>
            <a:r>
              <a:rPr lang="en-US"/>
              <a:t>Click to edit Master title style</a:t>
            </a:r>
          </a:p>
        </p:txBody>
      </p:sp>
      <p:sp>
        <p:nvSpPr>
          <p:cNvPr id="3" name="Content Placeholder 2"/>
          <p:cNvSpPr>
            <a:spLocks noGrp="1"/>
          </p:cNvSpPr>
          <p:nvPr>
            <p:ph idx="1"/>
          </p:nvPr>
        </p:nvSpPr>
        <p:spPr>
          <a:xfrm>
            <a:off x="4292599" y="1925636"/>
            <a:ext cx="7521575" cy="4456111"/>
          </a:xfrm>
        </p:spPr>
        <p:txBody>
          <a:bodyPr/>
          <a:lstStyle>
            <a:lvl1pPr marL="342900" indent="-342900">
              <a:lnSpc>
                <a:spcPct val="100000"/>
              </a:lnSpc>
              <a:spcBef>
                <a:spcPts val="1600"/>
              </a:spcBef>
              <a:spcAft>
                <a:spcPts val="1600"/>
              </a:spcAft>
              <a:buFont typeface="+mj-lt"/>
              <a:buAutoNum type="arabicPeriod"/>
              <a:defRPr sz="1600"/>
            </a:lvl1pPr>
            <a:lvl2pPr marL="342900" indent="-342900">
              <a:lnSpc>
                <a:spcPct val="100000"/>
              </a:lnSpc>
              <a:spcBef>
                <a:spcPts val="1600"/>
              </a:spcBef>
              <a:spcAft>
                <a:spcPts val="1600"/>
              </a:spcAft>
              <a:buFont typeface="+mj-lt"/>
              <a:buAutoNum type="arabicPeriod"/>
              <a:defRPr sz="1600">
                <a:solidFill>
                  <a:schemeClr val="bg1">
                    <a:lumMod val="85000"/>
                  </a:schemeClr>
                </a:solidFill>
              </a:defRPr>
            </a:lvl2pPr>
            <a:lvl3pPr marL="342900" indent="-342900">
              <a:lnSpc>
                <a:spcPct val="100000"/>
              </a:lnSpc>
              <a:spcBef>
                <a:spcPts val="1600"/>
              </a:spcBef>
              <a:spcAft>
                <a:spcPts val="1600"/>
              </a:spcAft>
              <a:buFont typeface="+mj-lt"/>
              <a:buAutoNum type="arabicPeriod"/>
              <a:defRPr sz="1600" b="1">
                <a:solidFill>
                  <a:schemeClr val="accent1"/>
                </a:solidFill>
              </a:defRPr>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cxnSp>
        <p:nvCxnSpPr>
          <p:cNvPr id="7" name="Straight Connector 6">
            <a:extLst>
              <a:ext uri="{FF2B5EF4-FFF2-40B4-BE49-F238E27FC236}">
                <a16:creationId xmlns:a16="http://schemas.microsoft.com/office/drawing/2014/main" id="{3C476A1C-450C-4513-925D-8391EFA2E70F}"/>
              </a:ext>
            </a:extLst>
          </p:cNvPr>
          <p:cNvCxnSpPr/>
          <p:nvPr userDrawn="1"/>
        </p:nvCxnSpPr>
        <p:spPr>
          <a:xfrm>
            <a:off x="3051313" y="516835"/>
            <a:ext cx="0" cy="596334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77F7E6C-3978-4975-87E8-207B769BE7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19926392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genda 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5508000" cy="4456113"/>
          </a:xfrm>
        </p:spPr>
        <p:txBody>
          <a:bodyPr/>
          <a:lstStyle>
            <a:lvl1pPr>
              <a:spcBef>
                <a:spcPts val="1600"/>
              </a:spcBef>
              <a:spcAft>
                <a:spcPts val="1600"/>
              </a:spcAft>
              <a:defRPr b="1">
                <a:solidFill>
                  <a:schemeClr val="accent1"/>
                </a:solidFill>
              </a:defRPr>
            </a:lvl1pPr>
            <a:lvl2pPr marL="216000" indent="0">
              <a:spcAft>
                <a:spcPts val="0"/>
              </a:spcAft>
              <a:buNone/>
              <a:defRPr sz="1200"/>
            </a:lvl2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8" name="Content Placeholder 2">
            <a:extLst>
              <a:ext uri="{FF2B5EF4-FFF2-40B4-BE49-F238E27FC236}">
                <a16:creationId xmlns:a16="http://schemas.microsoft.com/office/drawing/2014/main" id="{6235E8A8-7A94-4D3A-8CEF-505EA93C3FAB}"/>
              </a:ext>
            </a:extLst>
          </p:cNvPr>
          <p:cNvSpPr>
            <a:spLocks noGrp="1"/>
          </p:cNvSpPr>
          <p:nvPr>
            <p:ph sz="half" idx="13"/>
          </p:nvPr>
        </p:nvSpPr>
        <p:spPr>
          <a:xfrm>
            <a:off x="6306175" y="1925636"/>
            <a:ext cx="5508000" cy="4456113"/>
          </a:xfrm>
        </p:spPr>
        <p:txBody>
          <a:bodyPr/>
          <a:lstStyle>
            <a:lvl1pPr>
              <a:spcBef>
                <a:spcPts val="1600"/>
              </a:spcBef>
              <a:spcAft>
                <a:spcPts val="1600"/>
              </a:spcAft>
              <a:defRPr b="1">
                <a:solidFill>
                  <a:schemeClr val="accent1"/>
                </a:solidFill>
              </a:defRPr>
            </a:lvl1pPr>
            <a:lvl2pPr marL="216000" indent="0">
              <a:spcAft>
                <a:spcPts val="0"/>
              </a:spcAft>
              <a:buNone/>
              <a:defRPr sz="12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639938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oxed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cxnSp>
        <p:nvCxnSpPr>
          <p:cNvPr id="9" name="Straight Connector 8">
            <a:extLst>
              <a:ext uri="{FF2B5EF4-FFF2-40B4-BE49-F238E27FC236}">
                <a16:creationId xmlns:a16="http://schemas.microsoft.com/office/drawing/2014/main" id="{A037978F-B82C-43FD-83FD-6C5528177445}"/>
              </a:ext>
            </a:extLst>
          </p:cNvPr>
          <p:cNvCxnSpPr/>
          <p:nvPr userDrawn="1"/>
        </p:nvCxnSpPr>
        <p:spPr>
          <a:xfrm>
            <a:off x="4138811" y="2779713"/>
            <a:ext cx="0" cy="34933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E9591C-D839-480D-87AF-CCA3E39A8A12}"/>
              </a:ext>
            </a:extLst>
          </p:cNvPr>
          <p:cNvCxnSpPr/>
          <p:nvPr userDrawn="1"/>
        </p:nvCxnSpPr>
        <p:spPr>
          <a:xfrm>
            <a:off x="8053189" y="2779713"/>
            <a:ext cx="0" cy="34933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669CDDD6-A4E2-4D4C-82F0-B33A9971E13C}"/>
              </a:ext>
            </a:extLst>
          </p:cNvPr>
          <p:cNvSpPr>
            <a:spLocks noGrp="1"/>
          </p:cNvSpPr>
          <p:nvPr>
            <p:ph type="body" sz="quarter" idx="16"/>
          </p:nvPr>
        </p:nvSpPr>
        <p:spPr>
          <a:xfrm>
            <a:off x="378222"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sp>
        <p:nvSpPr>
          <p:cNvPr id="13" name="Text Placeholder 10">
            <a:extLst>
              <a:ext uri="{FF2B5EF4-FFF2-40B4-BE49-F238E27FC236}">
                <a16:creationId xmlns:a16="http://schemas.microsoft.com/office/drawing/2014/main" id="{229F3904-BD90-4349-B787-82A3653EBE85}"/>
              </a:ext>
            </a:extLst>
          </p:cNvPr>
          <p:cNvSpPr>
            <a:spLocks noGrp="1"/>
          </p:cNvSpPr>
          <p:nvPr>
            <p:ph type="body" sz="quarter" idx="17"/>
          </p:nvPr>
        </p:nvSpPr>
        <p:spPr>
          <a:xfrm>
            <a:off x="4292600"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sp>
        <p:nvSpPr>
          <p:cNvPr id="14" name="Text Placeholder 10">
            <a:extLst>
              <a:ext uri="{FF2B5EF4-FFF2-40B4-BE49-F238E27FC236}">
                <a16:creationId xmlns:a16="http://schemas.microsoft.com/office/drawing/2014/main" id="{0D5749C8-BCF0-41ED-BD1F-0512A23DA937}"/>
              </a:ext>
            </a:extLst>
          </p:cNvPr>
          <p:cNvSpPr>
            <a:spLocks noGrp="1"/>
          </p:cNvSpPr>
          <p:nvPr>
            <p:ph type="body" sz="quarter" idx="18"/>
          </p:nvPr>
        </p:nvSpPr>
        <p:spPr>
          <a:xfrm>
            <a:off x="8206978"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pic>
        <p:nvPicPr>
          <p:cNvPr id="17" name="Picture 16" descr="A close up of smoke&#10;&#10;Description automatically generated">
            <a:extLst>
              <a:ext uri="{FF2B5EF4-FFF2-40B4-BE49-F238E27FC236}">
                <a16:creationId xmlns:a16="http://schemas.microsoft.com/office/drawing/2014/main" id="{5F203263-769C-4C12-9223-2001699512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7096" y="2098506"/>
            <a:ext cx="163429" cy="346582"/>
          </a:xfrm>
          <a:prstGeom prst="rect">
            <a:avLst/>
          </a:prstGeom>
        </p:spPr>
      </p:pic>
      <p:pic>
        <p:nvPicPr>
          <p:cNvPr id="18" name="Picture 17" descr="A close up of smoke&#10;&#10;Description automatically generated">
            <a:extLst>
              <a:ext uri="{FF2B5EF4-FFF2-40B4-BE49-F238E27FC236}">
                <a16:creationId xmlns:a16="http://schemas.microsoft.com/office/drawing/2014/main" id="{67406F93-4853-495C-80C0-0EF6FE29A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474" y="2100987"/>
            <a:ext cx="163429" cy="346582"/>
          </a:xfrm>
          <a:prstGeom prst="rect">
            <a:avLst/>
          </a:prstGeom>
        </p:spPr>
      </p:pic>
      <p:sp>
        <p:nvSpPr>
          <p:cNvPr id="19" name="Content Placeholder 2">
            <a:extLst>
              <a:ext uri="{FF2B5EF4-FFF2-40B4-BE49-F238E27FC236}">
                <a16:creationId xmlns:a16="http://schemas.microsoft.com/office/drawing/2014/main" id="{8D2CA29D-86D5-4B12-95E3-E5BA1462E557}"/>
              </a:ext>
            </a:extLst>
          </p:cNvPr>
          <p:cNvSpPr>
            <a:spLocks noGrp="1"/>
          </p:cNvSpPr>
          <p:nvPr>
            <p:ph idx="1"/>
          </p:nvPr>
        </p:nvSpPr>
        <p:spPr>
          <a:xfrm>
            <a:off x="377825"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21F82BA5-FD67-413D-BACC-18EB05236512}"/>
              </a:ext>
            </a:extLst>
          </p:cNvPr>
          <p:cNvSpPr>
            <a:spLocks noGrp="1"/>
          </p:cNvSpPr>
          <p:nvPr>
            <p:ph idx="19"/>
          </p:nvPr>
        </p:nvSpPr>
        <p:spPr>
          <a:xfrm>
            <a:off x="4292202"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CD09D3E6-36C0-430F-BA84-5003F9B4225B}"/>
              </a:ext>
            </a:extLst>
          </p:cNvPr>
          <p:cNvSpPr>
            <a:spLocks noGrp="1"/>
          </p:cNvSpPr>
          <p:nvPr>
            <p:ph idx="20"/>
          </p:nvPr>
        </p:nvSpPr>
        <p:spPr>
          <a:xfrm>
            <a:off x="8206579"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749799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6"/>
            <a:ext cx="550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0C26C6CA-6FA0-41CA-894A-BF8B4460FDF3}"/>
              </a:ext>
            </a:extLst>
          </p:cNvPr>
          <p:cNvSpPr>
            <a:spLocks noGrp="1"/>
          </p:cNvSpPr>
          <p:nvPr>
            <p:ph idx="13"/>
          </p:nvPr>
        </p:nvSpPr>
        <p:spPr>
          <a:xfrm>
            <a:off x="6306175" y="1925636"/>
            <a:ext cx="550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764864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ntent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95025" y="1925636"/>
            <a:ext cx="46908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0C26C6CA-6FA0-41CA-894A-BF8B4460FDF3}"/>
              </a:ext>
            </a:extLst>
          </p:cNvPr>
          <p:cNvSpPr>
            <a:spLocks noGrp="1"/>
          </p:cNvSpPr>
          <p:nvPr>
            <p:ph idx="13"/>
          </p:nvPr>
        </p:nvSpPr>
        <p:spPr>
          <a:xfrm>
            <a:off x="7123375" y="1925636"/>
            <a:ext cx="46908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DCB0DAD-1D3A-4AE1-B658-E47AEDEBDC9E}"/>
              </a:ext>
            </a:extLst>
          </p:cNvPr>
          <p:cNvSpPr>
            <a:spLocks noGrp="1"/>
          </p:cNvSpPr>
          <p:nvPr>
            <p:ph sz="quarter" idx="14" hasCustomPrompt="1"/>
          </p:nvPr>
        </p:nvSpPr>
        <p:spPr>
          <a:xfrm>
            <a:off x="377825" y="1925638"/>
            <a:ext cx="727075" cy="854075"/>
          </a:xfrm>
        </p:spPr>
        <p:txBody>
          <a:bodyPr/>
          <a:lstStyle>
            <a:lvl1pPr>
              <a:defRPr sz="2750">
                <a:latin typeface="+mj-lt"/>
              </a:defRPr>
            </a:lvl1pPr>
          </a:lstStyle>
          <a:p>
            <a:pPr lvl="0"/>
            <a:r>
              <a:rPr lang="en-US"/>
              <a:t>0.</a:t>
            </a:r>
            <a:endParaRPr lang="en-GB"/>
          </a:p>
        </p:txBody>
      </p:sp>
      <p:sp>
        <p:nvSpPr>
          <p:cNvPr id="10" name="Content Placeholder 8">
            <a:extLst>
              <a:ext uri="{FF2B5EF4-FFF2-40B4-BE49-F238E27FC236}">
                <a16:creationId xmlns:a16="http://schemas.microsoft.com/office/drawing/2014/main" id="{8A05E0C6-0A16-44EE-A33F-CB3D25780FDB}"/>
              </a:ext>
            </a:extLst>
          </p:cNvPr>
          <p:cNvSpPr>
            <a:spLocks noGrp="1"/>
          </p:cNvSpPr>
          <p:nvPr>
            <p:ph sz="quarter" idx="15" hasCustomPrompt="1"/>
          </p:nvPr>
        </p:nvSpPr>
        <p:spPr>
          <a:xfrm>
            <a:off x="6306177" y="1925636"/>
            <a:ext cx="727075"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369633407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Lar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684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66175" y="1925637"/>
            <a:ext cx="424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1584744" y="6480175"/>
            <a:ext cx="229431" cy="216000"/>
          </a:xfrm>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123110443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Lar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424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4175" y="1925637"/>
            <a:ext cx="684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210486882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7"/>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292203" y="1925636"/>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206581" y="1925636"/>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9352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Column Boxed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cxnSp>
        <p:nvCxnSpPr>
          <p:cNvPr id="9" name="Straight Connector 8">
            <a:extLst>
              <a:ext uri="{FF2B5EF4-FFF2-40B4-BE49-F238E27FC236}">
                <a16:creationId xmlns:a16="http://schemas.microsoft.com/office/drawing/2014/main" id="{A037978F-B82C-43FD-83FD-6C5528177445}"/>
              </a:ext>
            </a:extLst>
          </p:cNvPr>
          <p:cNvCxnSpPr/>
          <p:nvPr userDrawn="1"/>
        </p:nvCxnSpPr>
        <p:spPr>
          <a:xfrm>
            <a:off x="4138811" y="2779713"/>
            <a:ext cx="0" cy="34933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E9591C-D839-480D-87AF-CCA3E39A8A12}"/>
              </a:ext>
            </a:extLst>
          </p:cNvPr>
          <p:cNvCxnSpPr/>
          <p:nvPr userDrawn="1"/>
        </p:nvCxnSpPr>
        <p:spPr>
          <a:xfrm>
            <a:off x="8053189" y="2779713"/>
            <a:ext cx="0" cy="34933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669CDDD6-A4E2-4D4C-82F0-B33A9971E13C}"/>
              </a:ext>
            </a:extLst>
          </p:cNvPr>
          <p:cNvSpPr>
            <a:spLocks noGrp="1"/>
          </p:cNvSpPr>
          <p:nvPr>
            <p:ph type="body" sz="quarter" idx="16"/>
          </p:nvPr>
        </p:nvSpPr>
        <p:spPr>
          <a:xfrm>
            <a:off x="378222"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sp>
        <p:nvSpPr>
          <p:cNvPr id="13" name="Text Placeholder 10">
            <a:extLst>
              <a:ext uri="{FF2B5EF4-FFF2-40B4-BE49-F238E27FC236}">
                <a16:creationId xmlns:a16="http://schemas.microsoft.com/office/drawing/2014/main" id="{229F3904-BD90-4349-B787-82A3653EBE85}"/>
              </a:ext>
            </a:extLst>
          </p:cNvPr>
          <p:cNvSpPr>
            <a:spLocks noGrp="1"/>
          </p:cNvSpPr>
          <p:nvPr>
            <p:ph type="body" sz="quarter" idx="17"/>
          </p:nvPr>
        </p:nvSpPr>
        <p:spPr>
          <a:xfrm>
            <a:off x="4292600"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sp>
        <p:nvSpPr>
          <p:cNvPr id="14" name="Text Placeholder 10">
            <a:extLst>
              <a:ext uri="{FF2B5EF4-FFF2-40B4-BE49-F238E27FC236}">
                <a16:creationId xmlns:a16="http://schemas.microsoft.com/office/drawing/2014/main" id="{0D5749C8-BCF0-41ED-BD1F-0512A23DA937}"/>
              </a:ext>
            </a:extLst>
          </p:cNvPr>
          <p:cNvSpPr>
            <a:spLocks noGrp="1"/>
          </p:cNvSpPr>
          <p:nvPr>
            <p:ph type="body" sz="quarter" idx="18"/>
          </p:nvPr>
        </p:nvSpPr>
        <p:spPr>
          <a:xfrm>
            <a:off x="8206978"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pic>
        <p:nvPicPr>
          <p:cNvPr id="17" name="Picture 16" descr="A close up of smoke&#10;&#10;Description automatically generated">
            <a:extLst>
              <a:ext uri="{FF2B5EF4-FFF2-40B4-BE49-F238E27FC236}">
                <a16:creationId xmlns:a16="http://schemas.microsoft.com/office/drawing/2014/main" id="{5F203263-769C-4C12-9223-2001699512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7096" y="2098506"/>
            <a:ext cx="163429" cy="346582"/>
          </a:xfrm>
          <a:prstGeom prst="rect">
            <a:avLst/>
          </a:prstGeom>
        </p:spPr>
      </p:pic>
      <p:pic>
        <p:nvPicPr>
          <p:cNvPr id="18" name="Picture 17" descr="A close up of smoke&#10;&#10;Description automatically generated">
            <a:extLst>
              <a:ext uri="{FF2B5EF4-FFF2-40B4-BE49-F238E27FC236}">
                <a16:creationId xmlns:a16="http://schemas.microsoft.com/office/drawing/2014/main" id="{67406F93-4853-495C-80C0-0EF6FE29A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474" y="2100987"/>
            <a:ext cx="163429" cy="346582"/>
          </a:xfrm>
          <a:prstGeom prst="rect">
            <a:avLst/>
          </a:prstGeom>
        </p:spPr>
      </p:pic>
      <p:sp>
        <p:nvSpPr>
          <p:cNvPr id="19" name="Content Placeholder 2">
            <a:extLst>
              <a:ext uri="{FF2B5EF4-FFF2-40B4-BE49-F238E27FC236}">
                <a16:creationId xmlns:a16="http://schemas.microsoft.com/office/drawing/2014/main" id="{8D2CA29D-86D5-4B12-95E3-E5BA1462E557}"/>
              </a:ext>
            </a:extLst>
          </p:cNvPr>
          <p:cNvSpPr>
            <a:spLocks noGrp="1"/>
          </p:cNvSpPr>
          <p:nvPr>
            <p:ph idx="1"/>
          </p:nvPr>
        </p:nvSpPr>
        <p:spPr>
          <a:xfrm>
            <a:off x="377825"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21F82BA5-FD67-413D-BACC-18EB05236512}"/>
              </a:ext>
            </a:extLst>
          </p:cNvPr>
          <p:cNvSpPr>
            <a:spLocks noGrp="1"/>
          </p:cNvSpPr>
          <p:nvPr>
            <p:ph idx="19"/>
          </p:nvPr>
        </p:nvSpPr>
        <p:spPr>
          <a:xfrm>
            <a:off x="4292202"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CD09D3E6-36C0-430F-BA84-5003F9B4225B}"/>
              </a:ext>
            </a:extLst>
          </p:cNvPr>
          <p:cNvSpPr>
            <a:spLocks noGrp="1"/>
          </p:cNvSpPr>
          <p:nvPr>
            <p:ph idx="20"/>
          </p:nvPr>
        </p:nvSpPr>
        <p:spPr>
          <a:xfrm>
            <a:off x="8206579"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34995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5419" y="1925637"/>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749797" y="1925636"/>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664175" y="1925636"/>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11C72693-AE5F-44C4-B2DE-80193159B355}"/>
              </a:ext>
            </a:extLst>
          </p:cNvPr>
          <p:cNvSpPr>
            <a:spLocks noGrp="1"/>
          </p:cNvSpPr>
          <p:nvPr>
            <p:ph sz="quarter" idx="15"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0" name="Content Placeholder 8">
            <a:extLst>
              <a:ext uri="{FF2B5EF4-FFF2-40B4-BE49-F238E27FC236}">
                <a16:creationId xmlns:a16="http://schemas.microsoft.com/office/drawing/2014/main" id="{582ACADA-0A45-42F9-8B5C-1E169DE39EC3}"/>
              </a:ext>
            </a:extLst>
          </p:cNvPr>
          <p:cNvSpPr>
            <a:spLocks noGrp="1"/>
          </p:cNvSpPr>
          <p:nvPr>
            <p:ph sz="quarter" idx="16" hasCustomPrompt="1"/>
          </p:nvPr>
        </p:nvSpPr>
        <p:spPr>
          <a:xfrm>
            <a:off x="4292600" y="1920800"/>
            <a:ext cx="381300" cy="854075"/>
          </a:xfrm>
        </p:spPr>
        <p:txBody>
          <a:bodyPr/>
          <a:lstStyle>
            <a:lvl1pPr>
              <a:defRPr sz="2750">
                <a:latin typeface="+mj-lt"/>
              </a:defRPr>
            </a:lvl1pPr>
          </a:lstStyle>
          <a:p>
            <a:pPr lvl="0"/>
            <a:r>
              <a:rPr lang="en-US"/>
              <a:t>0.</a:t>
            </a:r>
            <a:endParaRPr lang="en-GB"/>
          </a:p>
        </p:txBody>
      </p:sp>
      <p:sp>
        <p:nvSpPr>
          <p:cNvPr id="11" name="Content Placeholder 8">
            <a:extLst>
              <a:ext uri="{FF2B5EF4-FFF2-40B4-BE49-F238E27FC236}">
                <a16:creationId xmlns:a16="http://schemas.microsoft.com/office/drawing/2014/main" id="{93CC5F8C-C4D5-42BB-A445-BB440A06A613}"/>
              </a:ext>
            </a:extLst>
          </p:cNvPr>
          <p:cNvSpPr>
            <a:spLocks noGrp="1"/>
          </p:cNvSpPr>
          <p:nvPr>
            <p:ph sz="quarter" idx="17" hasCustomPrompt="1"/>
          </p:nvPr>
        </p:nvSpPr>
        <p:spPr>
          <a:xfrm>
            <a:off x="8207374" y="1915962"/>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296985908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hree Column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9EA7B3"/>
                </a:solidFill>
              </a:defRPr>
            </a:lvl1pPr>
          </a:lstStyle>
          <a:p>
            <a:endParaRPr lang="en-GB"/>
          </a:p>
        </p:txBody>
      </p:sp>
      <p:sp>
        <p:nvSpPr>
          <p:cNvPr id="5" name="Footer Placeholder 4"/>
          <p:cNvSpPr>
            <a:spLocks noGrp="1"/>
          </p:cNvSpPr>
          <p:nvPr>
            <p:ph type="ftr" sz="quarter" idx="11"/>
          </p:nvPr>
        </p:nvSpPr>
        <p:spPr/>
        <p:txBody>
          <a:bodyPr/>
          <a:lstStyle>
            <a:lvl1pPr>
              <a:defRPr>
                <a:solidFill>
                  <a:srgbClr val="9EA7B3"/>
                </a:solidFill>
              </a:defRPr>
            </a:lvl1pPr>
          </a:lstStyle>
          <a:p>
            <a:endParaRPr lang="en-GB"/>
          </a:p>
        </p:txBody>
      </p:sp>
      <p:sp>
        <p:nvSpPr>
          <p:cNvPr id="6" name="Slide Number Placeholder 5"/>
          <p:cNvSpPr>
            <a:spLocks noGrp="1"/>
          </p:cNvSpPr>
          <p:nvPr>
            <p:ph type="sldNum" sz="quarter" idx="12"/>
          </p:nvPr>
        </p:nvSpPr>
        <p:spPr/>
        <p:txBody>
          <a:bodyPr/>
          <a:lstStyle>
            <a:lvl1pPr>
              <a:defRPr>
                <a:solidFill>
                  <a:srgbClr val="9EA7B3"/>
                </a:solidFill>
              </a:defRPr>
            </a:lvl1pPr>
          </a:lstStyle>
          <a:p>
            <a:fld id="{29CC380D-5F44-41E8-971E-CDD19ED6F8E3}" type="slidenum">
              <a:rPr lang="en-GB" smtClean="0"/>
              <a:pPr/>
              <a:t>‹#›</a:t>
            </a:fld>
            <a:endParaRPr lang="en-GB"/>
          </a:p>
        </p:txBody>
      </p:sp>
      <p:cxnSp>
        <p:nvCxnSpPr>
          <p:cNvPr id="9" name="Straight Connector 8">
            <a:extLst>
              <a:ext uri="{FF2B5EF4-FFF2-40B4-BE49-F238E27FC236}">
                <a16:creationId xmlns:a16="http://schemas.microsoft.com/office/drawing/2014/main" id="{6AC93332-FCA3-4054-A844-0AC0A2544D34}"/>
              </a:ext>
            </a:extLst>
          </p:cNvPr>
          <p:cNvCxnSpPr/>
          <p:nvPr userDrawn="1"/>
        </p:nvCxnSpPr>
        <p:spPr>
          <a:xfrm>
            <a:off x="377825" y="1227932"/>
            <a:ext cx="1143635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FE1EC3B-740E-41C3-AEB5-04C5501D3D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
        <p:nvSpPr>
          <p:cNvPr id="12" name="Content Placeholder 2">
            <a:extLst>
              <a:ext uri="{FF2B5EF4-FFF2-40B4-BE49-F238E27FC236}">
                <a16:creationId xmlns:a16="http://schemas.microsoft.com/office/drawing/2014/main" id="{5DDCF90C-1CF9-4401-9944-53FD3BC1F988}"/>
              </a:ext>
            </a:extLst>
          </p:cNvPr>
          <p:cNvSpPr>
            <a:spLocks noGrp="1"/>
          </p:cNvSpPr>
          <p:nvPr>
            <p:ph idx="1"/>
          </p:nvPr>
        </p:nvSpPr>
        <p:spPr>
          <a:xfrm>
            <a:off x="377825" y="1925637"/>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A8B715D9-46C4-453C-9232-C5958522C1D4}"/>
              </a:ext>
            </a:extLst>
          </p:cNvPr>
          <p:cNvSpPr>
            <a:spLocks noGrp="1"/>
          </p:cNvSpPr>
          <p:nvPr>
            <p:ph idx="13"/>
          </p:nvPr>
        </p:nvSpPr>
        <p:spPr>
          <a:xfrm>
            <a:off x="4292203"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BF5A29A8-85A5-46D8-8F53-96CD2CDDBFB3}"/>
              </a:ext>
            </a:extLst>
          </p:cNvPr>
          <p:cNvSpPr>
            <a:spLocks noGrp="1"/>
          </p:cNvSpPr>
          <p:nvPr>
            <p:ph idx="14"/>
          </p:nvPr>
        </p:nvSpPr>
        <p:spPr>
          <a:xfrm>
            <a:off x="8206581"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143637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hree Column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9CC380D-5F44-41E8-971E-CDD19ED6F8E3}" type="slidenum">
              <a:rPr lang="en-GB" smtClean="0"/>
              <a:pPr/>
              <a:t>‹#›</a:t>
            </a:fld>
            <a:endParaRPr lang="en-GB"/>
          </a:p>
        </p:txBody>
      </p:sp>
      <p:cxnSp>
        <p:nvCxnSpPr>
          <p:cNvPr id="9" name="Straight Connector 8">
            <a:extLst>
              <a:ext uri="{FF2B5EF4-FFF2-40B4-BE49-F238E27FC236}">
                <a16:creationId xmlns:a16="http://schemas.microsoft.com/office/drawing/2014/main" id="{6AC93332-FCA3-4054-A844-0AC0A2544D34}"/>
              </a:ext>
            </a:extLst>
          </p:cNvPr>
          <p:cNvCxnSpPr/>
          <p:nvPr userDrawn="1"/>
        </p:nvCxnSpPr>
        <p:spPr>
          <a:xfrm>
            <a:off x="377825" y="1227932"/>
            <a:ext cx="1143635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31740A-5FDE-47A1-9976-336C07974D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
        <p:nvSpPr>
          <p:cNvPr id="12" name="Content Placeholder 2">
            <a:extLst>
              <a:ext uri="{FF2B5EF4-FFF2-40B4-BE49-F238E27FC236}">
                <a16:creationId xmlns:a16="http://schemas.microsoft.com/office/drawing/2014/main" id="{FE2FACF5-A60D-44FC-A578-FD005792C140}"/>
              </a:ext>
            </a:extLst>
          </p:cNvPr>
          <p:cNvSpPr>
            <a:spLocks noGrp="1"/>
          </p:cNvSpPr>
          <p:nvPr>
            <p:ph idx="1"/>
          </p:nvPr>
        </p:nvSpPr>
        <p:spPr>
          <a:xfrm>
            <a:off x="377825" y="1925637"/>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6F58283-0844-453D-BCD6-1587B2F3A939}"/>
              </a:ext>
            </a:extLst>
          </p:cNvPr>
          <p:cNvSpPr>
            <a:spLocks noGrp="1"/>
          </p:cNvSpPr>
          <p:nvPr>
            <p:ph idx="13"/>
          </p:nvPr>
        </p:nvSpPr>
        <p:spPr>
          <a:xfrm>
            <a:off x="4292203"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B4229EF1-E5AB-4685-BF30-7C661BA29DC5}"/>
              </a:ext>
            </a:extLst>
          </p:cNvPr>
          <p:cNvSpPr>
            <a:spLocks noGrp="1"/>
          </p:cNvSpPr>
          <p:nvPr>
            <p:ph idx="14"/>
          </p:nvPr>
        </p:nvSpPr>
        <p:spPr>
          <a:xfrm>
            <a:off x="8206581"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23536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7"/>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349942" y="1925636"/>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322059" y="1925636"/>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294175" y="1925635"/>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81221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5419" y="1925637"/>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749797" y="1925636"/>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664175" y="1925636"/>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11C72693-AE5F-44C4-B2DE-80193159B355}"/>
              </a:ext>
            </a:extLst>
          </p:cNvPr>
          <p:cNvSpPr>
            <a:spLocks noGrp="1"/>
          </p:cNvSpPr>
          <p:nvPr>
            <p:ph sz="quarter" idx="15"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0" name="Content Placeholder 8">
            <a:extLst>
              <a:ext uri="{FF2B5EF4-FFF2-40B4-BE49-F238E27FC236}">
                <a16:creationId xmlns:a16="http://schemas.microsoft.com/office/drawing/2014/main" id="{582ACADA-0A45-42F9-8B5C-1E169DE39EC3}"/>
              </a:ext>
            </a:extLst>
          </p:cNvPr>
          <p:cNvSpPr>
            <a:spLocks noGrp="1"/>
          </p:cNvSpPr>
          <p:nvPr>
            <p:ph sz="quarter" idx="16" hasCustomPrompt="1"/>
          </p:nvPr>
        </p:nvSpPr>
        <p:spPr>
          <a:xfrm>
            <a:off x="4292600" y="1920800"/>
            <a:ext cx="381300" cy="854075"/>
          </a:xfrm>
        </p:spPr>
        <p:txBody>
          <a:bodyPr/>
          <a:lstStyle>
            <a:lvl1pPr>
              <a:defRPr sz="2750">
                <a:latin typeface="+mj-lt"/>
              </a:defRPr>
            </a:lvl1pPr>
          </a:lstStyle>
          <a:p>
            <a:pPr lvl="0"/>
            <a:r>
              <a:rPr lang="en-US"/>
              <a:t>0.</a:t>
            </a:r>
            <a:endParaRPr lang="en-GB"/>
          </a:p>
        </p:txBody>
      </p:sp>
      <p:sp>
        <p:nvSpPr>
          <p:cNvPr id="11" name="Content Placeholder 8">
            <a:extLst>
              <a:ext uri="{FF2B5EF4-FFF2-40B4-BE49-F238E27FC236}">
                <a16:creationId xmlns:a16="http://schemas.microsoft.com/office/drawing/2014/main" id="{93CC5F8C-C4D5-42BB-A445-BB440A06A613}"/>
              </a:ext>
            </a:extLst>
          </p:cNvPr>
          <p:cNvSpPr>
            <a:spLocks noGrp="1"/>
          </p:cNvSpPr>
          <p:nvPr>
            <p:ph sz="quarter" idx="17" hasCustomPrompt="1"/>
          </p:nvPr>
        </p:nvSpPr>
        <p:spPr>
          <a:xfrm>
            <a:off x="8207374" y="1915962"/>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216138233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Column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63825" y="1925637"/>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835942" y="1925636"/>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808059" y="1925636"/>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780175" y="1925635"/>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91B5C024-3D37-40F2-9B81-1690BB319147}"/>
              </a:ext>
            </a:extLst>
          </p:cNvPr>
          <p:cNvSpPr>
            <a:spLocks noGrp="1"/>
          </p:cNvSpPr>
          <p:nvPr>
            <p:ph sz="quarter" idx="16"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1" name="Content Placeholder 8">
            <a:extLst>
              <a:ext uri="{FF2B5EF4-FFF2-40B4-BE49-F238E27FC236}">
                <a16:creationId xmlns:a16="http://schemas.microsoft.com/office/drawing/2014/main" id="{521F0D55-5210-49B5-B56F-CE30A8FB3C35}"/>
              </a:ext>
            </a:extLst>
          </p:cNvPr>
          <p:cNvSpPr>
            <a:spLocks noGrp="1"/>
          </p:cNvSpPr>
          <p:nvPr>
            <p:ph sz="quarter" idx="17" hasCustomPrompt="1"/>
          </p:nvPr>
        </p:nvSpPr>
        <p:spPr>
          <a:xfrm>
            <a:off x="3348188" y="1925635"/>
            <a:ext cx="381300" cy="854075"/>
          </a:xfrm>
        </p:spPr>
        <p:txBody>
          <a:bodyPr/>
          <a:lstStyle>
            <a:lvl1pPr>
              <a:defRPr sz="2750">
                <a:latin typeface="+mj-lt"/>
              </a:defRPr>
            </a:lvl1pPr>
          </a:lstStyle>
          <a:p>
            <a:pPr lvl="0"/>
            <a:r>
              <a:rPr lang="en-US"/>
              <a:t>0.</a:t>
            </a:r>
            <a:endParaRPr lang="en-GB"/>
          </a:p>
        </p:txBody>
      </p:sp>
      <p:sp>
        <p:nvSpPr>
          <p:cNvPr id="12" name="Content Placeholder 8">
            <a:extLst>
              <a:ext uri="{FF2B5EF4-FFF2-40B4-BE49-F238E27FC236}">
                <a16:creationId xmlns:a16="http://schemas.microsoft.com/office/drawing/2014/main" id="{3D09EB75-7828-4D9E-BDD9-CAE3A50CAFEF}"/>
              </a:ext>
            </a:extLst>
          </p:cNvPr>
          <p:cNvSpPr>
            <a:spLocks noGrp="1"/>
          </p:cNvSpPr>
          <p:nvPr>
            <p:ph sz="quarter" idx="18" hasCustomPrompt="1"/>
          </p:nvPr>
        </p:nvSpPr>
        <p:spPr>
          <a:xfrm>
            <a:off x="6318550" y="1925632"/>
            <a:ext cx="381300" cy="854075"/>
          </a:xfrm>
        </p:spPr>
        <p:txBody>
          <a:bodyPr/>
          <a:lstStyle>
            <a:lvl1pPr>
              <a:defRPr sz="2750">
                <a:latin typeface="+mj-lt"/>
              </a:defRPr>
            </a:lvl1pPr>
          </a:lstStyle>
          <a:p>
            <a:pPr lvl="0"/>
            <a:r>
              <a:rPr lang="en-US"/>
              <a:t>0.</a:t>
            </a:r>
            <a:endParaRPr lang="en-GB"/>
          </a:p>
        </p:txBody>
      </p:sp>
      <p:sp>
        <p:nvSpPr>
          <p:cNvPr id="13" name="Content Placeholder 8">
            <a:extLst>
              <a:ext uri="{FF2B5EF4-FFF2-40B4-BE49-F238E27FC236}">
                <a16:creationId xmlns:a16="http://schemas.microsoft.com/office/drawing/2014/main" id="{029A3F0B-03EF-4E97-80EA-26AA53F30F63}"/>
              </a:ext>
            </a:extLst>
          </p:cNvPr>
          <p:cNvSpPr>
            <a:spLocks noGrp="1"/>
          </p:cNvSpPr>
          <p:nvPr>
            <p:ph sz="quarter" idx="19" hasCustomPrompt="1"/>
          </p:nvPr>
        </p:nvSpPr>
        <p:spPr>
          <a:xfrm>
            <a:off x="9288912" y="1925629"/>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282553934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Column Box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2779714"/>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271942" y="2779713"/>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166059" y="2779713"/>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060175" y="2779712"/>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11" name="Text Placeholder 10">
            <a:extLst>
              <a:ext uri="{FF2B5EF4-FFF2-40B4-BE49-F238E27FC236}">
                <a16:creationId xmlns:a16="http://schemas.microsoft.com/office/drawing/2014/main" id="{14075B33-7825-4C60-862C-61A603CFC785}"/>
              </a:ext>
            </a:extLst>
          </p:cNvPr>
          <p:cNvSpPr>
            <a:spLocks noGrp="1"/>
          </p:cNvSpPr>
          <p:nvPr>
            <p:ph type="body" sz="quarter" idx="16"/>
          </p:nvPr>
        </p:nvSpPr>
        <p:spPr>
          <a:xfrm>
            <a:off x="377825"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2" name="Text Placeholder 10">
            <a:extLst>
              <a:ext uri="{FF2B5EF4-FFF2-40B4-BE49-F238E27FC236}">
                <a16:creationId xmlns:a16="http://schemas.microsoft.com/office/drawing/2014/main" id="{3E2CDC91-E304-418C-A9D7-28AC6287D358}"/>
              </a:ext>
            </a:extLst>
          </p:cNvPr>
          <p:cNvSpPr>
            <a:spLocks noGrp="1"/>
          </p:cNvSpPr>
          <p:nvPr>
            <p:ph type="body" sz="quarter" idx="17"/>
          </p:nvPr>
        </p:nvSpPr>
        <p:spPr>
          <a:xfrm>
            <a:off x="3271629"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3" name="Text Placeholder 10">
            <a:extLst>
              <a:ext uri="{FF2B5EF4-FFF2-40B4-BE49-F238E27FC236}">
                <a16:creationId xmlns:a16="http://schemas.microsoft.com/office/drawing/2014/main" id="{6E66F7D4-5CDC-4402-A280-84C231E68B2A}"/>
              </a:ext>
            </a:extLst>
          </p:cNvPr>
          <p:cNvSpPr>
            <a:spLocks noGrp="1"/>
          </p:cNvSpPr>
          <p:nvPr>
            <p:ph type="body" sz="quarter" idx="18"/>
          </p:nvPr>
        </p:nvSpPr>
        <p:spPr>
          <a:xfrm>
            <a:off x="6165433"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4" name="Text Placeholder 10">
            <a:extLst>
              <a:ext uri="{FF2B5EF4-FFF2-40B4-BE49-F238E27FC236}">
                <a16:creationId xmlns:a16="http://schemas.microsoft.com/office/drawing/2014/main" id="{8C7CB55E-AF72-47A4-A35E-3697A3A87708}"/>
              </a:ext>
            </a:extLst>
          </p:cNvPr>
          <p:cNvSpPr>
            <a:spLocks noGrp="1"/>
          </p:cNvSpPr>
          <p:nvPr>
            <p:ph type="body" sz="quarter" idx="19"/>
          </p:nvPr>
        </p:nvSpPr>
        <p:spPr>
          <a:xfrm>
            <a:off x="9059237"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319383353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our Content Til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80BA-CC8A-4013-9EA0-65BE6D1C6B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E5952D-165E-4422-B6F7-2DAF938002CF}"/>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C208CF89-19F1-4619-8CFD-0159853672F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54262D2-A268-4FAE-B4EE-0E28085AFB8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Text Placeholder 6">
            <a:extLst>
              <a:ext uri="{FF2B5EF4-FFF2-40B4-BE49-F238E27FC236}">
                <a16:creationId xmlns:a16="http://schemas.microsoft.com/office/drawing/2014/main" id="{A3A7D77E-10EA-40B5-8684-ECAAEB1099ED}"/>
              </a:ext>
            </a:extLst>
          </p:cNvPr>
          <p:cNvSpPr>
            <a:spLocks noGrp="1"/>
          </p:cNvSpPr>
          <p:nvPr>
            <p:ph type="body" sz="quarter" idx="13"/>
          </p:nvPr>
        </p:nvSpPr>
        <p:spPr>
          <a:xfrm>
            <a:off x="377825" y="1925637"/>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8" name="Straight Connector 7">
            <a:extLst>
              <a:ext uri="{FF2B5EF4-FFF2-40B4-BE49-F238E27FC236}">
                <a16:creationId xmlns:a16="http://schemas.microsoft.com/office/drawing/2014/main" id="{A3B90707-AB72-4BDF-AD03-5CEFF13586D8}"/>
              </a:ext>
            </a:extLst>
          </p:cNvPr>
          <p:cNvCxnSpPr>
            <a:cxnSpLocks/>
          </p:cNvCxnSpPr>
          <p:nvPr userDrawn="1"/>
        </p:nvCxnSpPr>
        <p:spPr>
          <a:xfrm>
            <a:off x="6096000" y="1925638"/>
            <a:ext cx="0" cy="445611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8EA5DCD-04DC-4410-9C6C-9AFCE3FEC069}"/>
              </a:ext>
            </a:extLst>
          </p:cNvPr>
          <p:cNvCxnSpPr>
            <a:cxnSpLocks/>
          </p:cNvCxnSpPr>
          <p:nvPr userDrawn="1"/>
        </p:nvCxnSpPr>
        <p:spPr>
          <a:xfrm>
            <a:off x="6325431" y="4153694"/>
            <a:ext cx="549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D8F22CA-E663-4B76-9B81-CB354FFB6727}"/>
              </a:ext>
            </a:extLst>
          </p:cNvPr>
          <p:cNvCxnSpPr>
            <a:cxnSpLocks/>
          </p:cNvCxnSpPr>
          <p:nvPr userDrawn="1"/>
        </p:nvCxnSpPr>
        <p:spPr>
          <a:xfrm>
            <a:off x="377824" y="4153694"/>
            <a:ext cx="549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8E28A2BE-C86F-4838-BC49-91E5E5418EBA}"/>
              </a:ext>
            </a:extLst>
          </p:cNvPr>
          <p:cNvSpPr>
            <a:spLocks noGrp="1"/>
          </p:cNvSpPr>
          <p:nvPr>
            <p:ph type="body" sz="quarter" idx="14"/>
          </p:nvPr>
        </p:nvSpPr>
        <p:spPr>
          <a:xfrm>
            <a:off x="377825" y="4381945"/>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6">
            <a:extLst>
              <a:ext uri="{FF2B5EF4-FFF2-40B4-BE49-F238E27FC236}">
                <a16:creationId xmlns:a16="http://schemas.microsoft.com/office/drawing/2014/main" id="{8D42EF75-B0F1-4A74-B0FB-F2AF125C263A}"/>
              </a:ext>
            </a:extLst>
          </p:cNvPr>
          <p:cNvSpPr>
            <a:spLocks noGrp="1"/>
          </p:cNvSpPr>
          <p:nvPr>
            <p:ph type="body" sz="quarter" idx="15"/>
          </p:nvPr>
        </p:nvSpPr>
        <p:spPr>
          <a:xfrm>
            <a:off x="6324177" y="1925638"/>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6">
            <a:extLst>
              <a:ext uri="{FF2B5EF4-FFF2-40B4-BE49-F238E27FC236}">
                <a16:creationId xmlns:a16="http://schemas.microsoft.com/office/drawing/2014/main" id="{2E0D7A43-F952-4A55-9F18-63C521552284}"/>
              </a:ext>
            </a:extLst>
          </p:cNvPr>
          <p:cNvSpPr>
            <a:spLocks noGrp="1"/>
          </p:cNvSpPr>
          <p:nvPr>
            <p:ph type="body" sz="quarter" idx="16"/>
          </p:nvPr>
        </p:nvSpPr>
        <p:spPr>
          <a:xfrm>
            <a:off x="6324177" y="4381946"/>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4962549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Content Tiled Inden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80BA-CC8A-4013-9EA0-65BE6D1C6B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E5952D-165E-4422-B6F7-2DAF938002CF}"/>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C208CF89-19F1-4619-8CFD-0159853672F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54262D2-A268-4FAE-B4EE-0E28085AFB8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Text Placeholder 6">
            <a:extLst>
              <a:ext uri="{FF2B5EF4-FFF2-40B4-BE49-F238E27FC236}">
                <a16:creationId xmlns:a16="http://schemas.microsoft.com/office/drawing/2014/main" id="{A3A7D77E-10EA-40B5-8684-ECAAEB1099ED}"/>
              </a:ext>
            </a:extLst>
          </p:cNvPr>
          <p:cNvSpPr>
            <a:spLocks noGrp="1"/>
          </p:cNvSpPr>
          <p:nvPr>
            <p:ph type="body" sz="quarter" idx="13"/>
          </p:nvPr>
        </p:nvSpPr>
        <p:spPr>
          <a:xfrm>
            <a:off x="759127" y="1925637"/>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6">
            <a:extLst>
              <a:ext uri="{FF2B5EF4-FFF2-40B4-BE49-F238E27FC236}">
                <a16:creationId xmlns:a16="http://schemas.microsoft.com/office/drawing/2014/main" id="{8E28A2BE-C86F-4838-BC49-91E5E5418EBA}"/>
              </a:ext>
            </a:extLst>
          </p:cNvPr>
          <p:cNvSpPr>
            <a:spLocks noGrp="1"/>
          </p:cNvSpPr>
          <p:nvPr>
            <p:ph type="body" sz="quarter" idx="14"/>
          </p:nvPr>
        </p:nvSpPr>
        <p:spPr>
          <a:xfrm>
            <a:off x="759127" y="4381945"/>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6">
            <a:extLst>
              <a:ext uri="{FF2B5EF4-FFF2-40B4-BE49-F238E27FC236}">
                <a16:creationId xmlns:a16="http://schemas.microsoft.com/office/drawing/2014/main" id="{8D42EF75-B0F1-4A74-B0FB-F2AF125C263A}"/>
              </a:ext>
            </a:extLst>
          </p:cNvPr>
          <p:cNvSpPr>
            <a:spLocks noGrp="1"/>
          </p:cNvSpPr>
          <p:nvPr>
            <p:ph type="body" sz="quarter" idx="15"/>
          </p:nvPr>
        </p:nvSpPr>
        <p:spPr>
          <a:xfrm>
            <a:off x="6705479" y="1925638"/>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6">
            <a:extLst>
              <a:ext uri="{FF2B5EF4-FFF2-40B4-BE49-F238E27FC236}">
                <a16:creationId xmlns:a16="http://schemas.microsoft.com/office/drawing/2014/main" id="{2E0D7A43-F952-4A55-9F18-63C521552284}"/>
              </a:ext>
            </a:extLst>
          </p:cNvPr>
          <p:cNvSpPr>
            <a:spLocks noGrp="1"/>
          </p:cNvSpPr>
          <p:nvPr>
            <p:ph type="body" sz="quarter" idx="16"/>
          </p:nvPr>
        </p:nvSpPr>
        <p:spPr>
          <a:xfrm>
            <a:off x="6705479" y="4381946"/>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8">
            <a:extLst>
              <a:ext uri="{FF2B5EF4-FFF2-40B4-BE49-F238E27FC236}">
                <a16:creationId xmlns:a16="http://schemas.microsoft.com/office/drawing/2014/main" id="{8574B2E4-A6F8-41FA-8F1F-ECC21521DE34}"/>
              </a:ext>
            </a:extLst>
          </p:cNvPr>
          <p:cNvSpPr>
            <a:spLocks noGrp="1"/>
          </p:cNvSpPr>
          <p:nvPr>
            <p:ph sz="quarter" idx="17"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7" name="Content Placeholder 8">
            <a:extLst>
              <a:ext uri="{FF2B5EF4-FFF2-40B4-BE49-F238E27FC236}">
                <a16:creationId xmlns:a16="http://schemas.microsoft.com/office/drawing/2014/main" id="{EF4EAA21-6775-4363-955A-9F4F38C86AA3}"/>
              </a:ext>
            </a:extLst>
          </p:cNvPr>
          <p:cNvSpPr>
            <a:spLocks noGrp="1"/>
          </p:cNvSpPr>
          <p:nvPr>
            <p:ph sz="quarter" idx="18" hasCustomPrompt="1"/>
          </p:nvPr>
        </p:nvSpPr>
        <p:spPr>
          <a:xfrm>
            <a:off x="6324179" y="1925638"/>
            <a:ext cx="381300" cy="854075"/>
          </a:xfrm>
        </p:spPr>
        <p:txBody>
          <a:bodyPr/>
          <a:lstStyle>
            <a:lvl1pPr>
              <a:defRPr sz="2750">
                <a:latin typeface="+mj-lt"/>
              </a:defRPr>
            </a:lvl1pPr>
          </a:lstStyle>
          <a:p>
            <a:pPr lvl="0"/>
            <a:r>
              <a:rPr lang="en-US"/>
              <a:t>0.</a:t>
            </a:r>
            <a:endParaRPr lang="en-GB"/>
          </a:p>
        </p:txBody>
      </p:sp>
      <p:sp>
        <p:nvSpPr>
          <p:cNvPr id="18" name="Content Placeholder 8">
            <a:extLst>
              <a:ext uri="{FF2B5EF4-FFF2-40B4-BE49-F238E27FC236}">
                <a16:creationId xmlns:a16="http://schemas.microsoft.com/office/drawing/2014/main" id="{1FCF0DB0-8AF6-4AF8-9F54-BB3F00A84188}"/>
              </a:ext>
            </a:extLst>
          </p:cNvPr>
          <p:cNvSpPr>
            <a:spLocks noGrp="1"/>
          </p:cNvSpPr>
          <p:nvPr>
            <p:ph sz="quarter" idx="19" hasCustomPrompt="1"/>
          </p:nvPr>
        </p:nvSpPr>
        <p:spPr>
          <a:xfrm>
            <a:off x="377826" y="4381945"/>
            <a:ext cx="381300" cy="854075"/>
          </a:xfrm>
        </p:spPr>
        <p:txBody>
          <a:bodyPr/>
          <a:lstStyle>
            <a:lvl1pPr>
              <a:defRPr sz="2750">
                <a:latin typeface="+mj-lt"/>
              </a:defRPr>
            </a:lvl1pPr>
          </a:lstStyle>
          <a:p>
            <a:pPr lvl="0"/>
            <a:r>
              <a:rPr lang="en-US"/>
              <a:t>0.</a:t>
            </a:r>
            <a:endParaRPr lang="en-GB"/>
          </a:p>
        </p:txBody>
      </p:sp>
      <p:sp>
        <p:nvSpPr>
          <p:cNvPr id="19" name="Content Placeholder 8">
            <a:extLst>
              <a:ext uri="{FF2B5EF4-FFF2-40B4-BE49-F238E27FC236}">
                <a16:creationId xmlns:a16="http://schemas.microsoft.com/office/drawing/2014/main" id="{BEBAAB19-15C5-44ED-923E-1ADCA4C004F7}"/>
              </a:ext>
            </a:extLst>
          </p:cNvPr>
          <p:cNvSpPr>
            <a:spLocks noGrp="1"/>
          </p:cNvSpPr>
          <p:nvPr>
            <p:ph sz="quarter" idx="20" hasCustomPrompt="1"/>
          </p:nvPr>
        </p:nvSpPr>
        <p:spPr>
          <a:xfrm>
            <a:off x="6324179" y="4381944"/>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114713411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Column with Sub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292203"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206581"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F9EA4881-2F50-4460-9F83-A86DF033A165}"/>
              </a:ext>
            </a:extLst>
          </p:cNvPr>
          <p:cNvSpPr>
            <a:spLocks noGrp="1"/>
          </p:cNvSpPr>
          <p:nvPr>
            <p:ph type="body" sz="quarter" idx="15"/>
          </p:nvPr>
        </p:nvSpPr>
        <p:spPr>
          <a:xfrm>
            <a:off x="377825" y="1934308"/>
            <a:ext cx="11436350" cy="1730437"/>
          </a:xfrm>
        </p:spPr>
        <p:txBody>
          <a:bodyPr/>
          <a:lstStyle>
            <a:lvl1pPr>
              <a:lnSpc>
                <a:spcPct val="85000"/>
              </a:lnSpc>
              <a:spcAft>
                <a:spcPts val="0"/>
              </a:spcAft>
              <a:defRPr sz="60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75147545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and 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25200" y="1925638"/>
            <a:ext cx="4588975" cy="35377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377825" y="1925638"/>
            <a:ext cx="5718175" cy="3537744"/>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324518673"/>
      </p:ext>
    </p:extLst>
  </p:cSld>
  <p:clrMapOvr>
    <a:masterClrMapping/>
  </p:clrMapOvr>
  <p:transition>
    <p:fade/>
  </p:transition>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t and 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2439194"/>
            <a:ext cx="4246200" cy="3024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6252175" y="2439194"/>
            <a:ext cx="5562000" cy="3024188"/>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4130567798"/>
      </p:ext>
    </p:extLst>
  </p:cSld>
  <p:clrMapOvr>
    <a:masterClrMapping/>
  </p:clrMapOvr>
  <p:transition>
    <p:fade/>
  </p:transition>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and Two Images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25200" y="1925637"/>
            <a:ext cx="4588975" cy="360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377825" y="1925638"/>
            <a:ext cx="3607200" cy="1981800"/>
          </a:xfrm>
          <a:solidFill>
            <a:schemeClr val="bg1">
              <a:lumMod val="85000"/>
            </a:schemeClr>
          </a:solidFill>
        </p:spPr>
        <p:txBody>
          <a:bodyPr/>
          <a:lstStyle/>
          <a:p>
            <a:r>
              <a:rPr lang="en-US"/>
              <a:t>Click icon to add picture</a:t>
            </a:r>
            <a:endParaRPr lang="en-GB"/>
          </a:p>
        </p:txBody>
      </p:sp>
      <p:sp>
        <p:nvSpPr>
          <p:cNvPr id="8" name="Picture Placeholder 8">
            <a:extLst>
              <a:ext uri="{FF2B5EF4-FFF2-40B4-BE49-F238E27FC236}">
                <a16:creationId xmlns:a16="http://schemas.microsoft.com/office/drawing/2014/main" id="{373D2010-09BB-46C7-9406-54716849AF80}"/>
              </a:ext>
            </a:extLst>
          </p:cNvPr>
          <p:cNvSpPr>
            <a:spLocks noGrp="1"/>
          </p:cNvSpPr>
          <p:nvPr>
            <p:ph type="pic" sz="quarter" idx="14"/>
          </p:nvPr>
        </p:nvSpPr>
        <p:spPr>
          <a:xfrm>
            <a:off x="3985419" y="3907438"/>
            <a:ext cx="2260800" cy="16200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3018312493"/>
      </p:ext>
    </p:extLst>
  </p:cSld>
  <p:clrMapOvr>
    <a:masterClrMapping/>
  </p:clrMapOvr>
  <p:transition>
    <p:fade/>
  </p:transition>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and Two Image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4588975" cy="360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8205788" y="1925638"/>
            <a:ext cx="3607200" cy="1981800"/>
          </a:xfrm>
          <a:solidFill>
            <a:schemeClr val="bg1">
              <a:lumMod val="85000"/>
            </a:schemeClr>
          </a:solidFill>
        </p:spPr>
        <p:txBody>
          <a:bodyPr/>
          <a:lstStyle/>
          <a:p>
            <a:r>
              <a:rPr lang="en-US"/>
              <a:t>Click icon to add picture</a:t>
            </a:r>
            <a:endParaRPr lang="en-GB"/>
          </a:p>
        </p:txBody>
      </p:sp>
      <p:sp>
        <p:nvSpPr>
          <p:cNvPr id="8" name="Picture Placeholder 8">
            <a:extLst>
              <a:ext uri="{FF2B5EF4-FFF2-40B4-BE49-F238E27FC236}">
                <a16:creationId xmlns:a16="http://schemas.microsoft.com/office/drawing/2014/main" id="{373D2010-09BB-46C7-9406-54716849AF80}"/>
              </a:ext>
            </a:extLst>
          </p:cNvPr>
          <p:cNvSpPr>
            <a:spLocks noGrp="1"/>
          </p:cNvSpPr>
          <p:nvPr>
            <p:ph type="pic" sz="quarter" idx="14"/>
          </p:nvPr>
        </p:nvSpPr>
        <p:spPr>
          <a:xfrm>
            <a:off x="5944988" y="3907438"/>
            <a:ext cx="2260800" cy="16200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2781652719"/>
      </p:ext>
    </p:extLst>
  </p:cSld>
  <p:clrMapOvr>
    <a:masterClrMapping/>
  </p:clrMapOvr>
  <p:transition>
    <p:fade/>
  </p:transition>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Callout/Quote Slid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AEE9-0A7F-4479-B507-8B8082AFB159}"/>
              </a:ext>
            </a:extLst>
          </p:cNvPr>
          <p:cNvSpPr>
            <a:spLocks noGrp="1"/>
          </p:cNvSpPr>
          <p:nvPr>
            <p:ph type="title"/>
          </p:nvPr>
        </p:nvSpPr>
        <p:spPr>
          <a:xfrm>
            <a:off x="377825" y="1227932"/>
            <a:ext cx="7839930" cy="4265503"/>
          </a:xfrm>
        </p:spPr>
        <p:txBody>
          <a:bodyPr anchor="t"/>
          <a:lstStyle>
            <a:lvl1pPr>
              <a:defRPr sz="3600">
                <a:solidFill>
                  <a:schemeClr val="bg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5D2A2D68-35A0-4566-A489-A0DCE0C90D34}"/>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6FE03DFB-39D8-48D7-A3E4-B542813DF43D}"/>
              </a:ext>
            </a:extLst>
          </p:cNvPr>
          <p:cNvSpPr>
            <a:spLocks noGrp="1"/>
          </p:cNvSpPr>
          <p:nvPr>
            <p:ph type="ftr" sz="quarter" idx="11"/>
          </p:nvPr>
        </p:nvSpPr>
        <p:spPr/>
        <p:txBody>
          <a:bodyPr/>
          <a:lstStyle>
            <a:lvl1pPr>
              <a:defRPr>
                <a:solidFill>
                  <a:srgbClr val="9EA7B3"/>
                </a:solidFill>
              </a:defRPr>
            </a:lvl1pPr>
          </a:lstStyle>
          <a:p>
            <a:endParaRPr lang="en-GB"/>
          </a:p>
        </p:txBody>
      </p:sp>
      <p:sp>
        <p:nvSpPr>
          <p:cNvPr id="5" name="Slide Number Placeholder 4">
            <a:extLst>
              <a:ext uri="{FF2B5EF4-FFF2-40B4-BE49-F238E27FC236}">
                <a16:creationId xmlns:a16="http://schemas.microsoft.com/office/drawing/2014/main" id="{DB422642-328A-4E13-BB21-565845D77077}"/>
              </a:ext>
            </a:extLst>
          </p:cNvPr>
          <p:cNvSpPr>
            <a:spLocks noGrp="1"/>
          </p:cNvSpPr>
          <p:nvPr>
            <p:ph type="sldNum" sz="quarter" idx="12"/>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58F44323-8293-4E23-A6B5-4D0708D49A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22572390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ree Column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9EA7B3"/>
                </a:solidFill>
              </a:defRPr>
            </a:lvl1pPr>
          </a:lstStyle>
          <a:p>
            <a:endParaRPr lang="en-GB"/>
          </a:p>
        </p:txBody>
      </p:sp>
      <p:sp>
        <p:nvSpPr>
          <p:cNvPr id="5" name="Footer Placeholder 4"/>
          <p:cNvSpPr>
            <a:spLocks noGrp="1"/>
          </p:cNvSpPr>
          <p:nvPr>
            <p:ph type="ftr" sz="quarter" idx="11"/>
          </p:nvPr>
        </p:nvSpPr>
        <p:spPr/>
        <p:txBody>
          <a:bodyPr/>
          <a:lstStyle>
            <a:lvl1pPr>
              <a:defRPr>
                <a:solidFill>
                  <a:srgbClr val="9EA7B3"/>
                </a:solidFill>
              </a:defRPr>
            </a:lvl1pPr>
          </a:lstStyle>
          <a:p>
            <a:endParaRPr lang="en-GB"/>
          </a:p>
        </p:txBody>
      </p:sp>
      <p:sp>
        <p:nvSpPr>
          <p:cNvPr id="6" name="Slide Number Placeholder 5"/>
          <p:cNvSpPr>
            <a:spLocks noGrp="1"/>
          </p:cNvSpPr>
          <p:nvPr>
            <p:ph type="sldNum" sz="quarter" idx="12"/>
          </p:nvPr>
        </p:nvSpPr>
        <p:spPr/>
        <p:txBody>
          <a:bodyPr/>
          <a:lstStyle>
            <a:lvl1pPr>
              <a:defRPr>
                <a:solidFill>
                  <a:srgbClr val="9EA7B3"/>
                </a:solidFill>
              </a:defRPr>
            </a:lvl1pPr>
          </a:lstStyle>
          <a:p>
            <a:fld id="{29CC380D-5F44-41E8-971E-CDD19ED6F8E3}" type="slidenum">
              <a:rPr lang="en-GB" smtClean="0"/>
              <a:pPr/>
              <a:t>‹#›</a:t>
            </a:fld>
            <a:endParaRPr lang="en-GB"/>
          </a:p>
        </p:txBody>
      </p:sp>
      <p:cxnSp>
        <p:nvCxnSpPr>
          <p:cNvPr id="9" name="Straight Connector 8">
            <a:extLst>
              <a:ext uri="{FF2B5EF4-FFF2-40B4-BE49-F238E27FC236}">
                <a16:creationId xmlns:a16="http://schemas.microsoft.com/office/drawing/2014/main" id="{6AC93332-FCA3-4054-A844-0AC0A2544D34}"/>
              </a:ext>
            </a:extLst>
          </p:cNvPr>
          <p:cNvCxnSpPr/>
          <p:nvPr userDrawn="1"/>
        </p:nvCxnSpPr>
        <p:spPr>
          <a:xfrm>
            <a:off x="377825" y="1227932"/>
            <a:ext cx="1143635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FE1EC3B-740E-41C3-AEB5-04C5501D3D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
        <p:nvSpPr>
          <p:cNvPr id="12" name="Content Placeholder 2">
            <a:extLst>
              <a:ext uri="{FF2B5EF4-FFF2-40B4-BE49-F238E27FC236}">
                <a16:creationId xmlns:a16="http://schemas.microsoft.com/office/drawing/2014/main" id="{5DDCF90C-1CF9-4401-9944-53FD3BC1F988}"/>
              </a:ext>
            </a:extLst>
          </p:cNvPr>
          <p:cNvSpPr>
            <a:spLocks noGrp="1"/>
          </p:cNvSpPr>
          <p:nvPr>
            <p:ph idx="1"/>
          </p:nvPr>
        </p:nvSpPr>
        <p:spPr>
          <a:xfrm>
            <a:off x="377825" y="1925637"/>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A8B715D9-46C4-453C-9232-C5958522C1D4}"/>
              </a:ext>
            </a:extLst>
          </p:cNvPr>
          <p:cNvSpPr>
            <a:spLocks noGrp="1"/>
          </p:cNvSpPr>
          <p:nvPr>
            <p:ph idx="13"/>
          </p:nvPr>
        </p:nvSpPr>
        <p:spPr>
          <a:xfrm>
            <a:off x="4292203"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BF5A29A8-85A5-46D8-8F53-96CD2CDDBFB3}"/>
              </a:ext>
            </a:extLst>
          </p:cNvPr>
          <p:cNvSpPr>
            <a:spLocks noGrp="1"/>
          </p:cNvSpPr>
          <p:nvPr>
            <p:ph idx="14"/>
          </p:nvPr>
        </p:nvSpPr>
        <p:spPr>
          <a:xfrm>
            <a:off x="8206581"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50948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9468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4590000"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57137987-1AD3-4039-8514-9AA51B6AED03}"/>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D66E4FE8-85DD-4774-B156-4091163369E3}"/>
              </a:ext>
            </a:extLst>
          </p:cNvPr>
          <p:cNvSpPr>
            <a:spLocks noGrp="1"/>
          </p:cNvSpPr>
          <p:nvPr>
            <p:ph type="dt" sz="half" idx="10"/>
          </p:nvPr>
        </p:nvSpPr>
        <p:spPr/>
        <p:txBody>
          <a:bodyPr/>
          <a:lstStyle/>
          <a:p>
            <a:endParaRPr lang="en-GB"/>
          </a:p>
        </p:txBody>
      </p:sp>
      <p:sp>
        <p:nvSpPr>
          <p:cNvPr id="6" name="Slide Number Placeholder 5">
            <a:extLst>
              <a:ext uri="{FF2B5EF4-FFF2-40B4-BE49-F238E27FC236}">
                <a16:creationId xmlns:a16="http://schemas.microsoft.com/office/drawing/2014/main" id="{6C5ED9EA-C0CB-423E-8DFD-5E715DE60820}"/>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D3D5960-80D4-439D-8094-03612E34EFE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15699809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ection Header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228725"/>
            <a:ext cx="9468000" cy="2151675"/>
          </a:xfrm>
        </p:spPr>
        <p:txBody>
          <a:bodyPr anchor="b"/>
          <a:lstStyle>
            <a:lvl1pPr>
              <a:defRPr sz="575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77825" y="3465000"/>
            <a:ext cx="4590000" cy="1500187"/>
          </a:xfrm>
        </p:spPr>
        <p:txBody>
          <a:bodyPr/>
          <a:lstStyle>
            <a:lvl1pPr marL="0" indent="0">
              <a:buNone/>
              <a:defRPr sz="1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3013989A-470D-4F86-A2CA-04215DCCBDC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5A133C79-2FC5-49E8-8C90-CC225D4F96AF}"/>
              </a:ext>
            </a:extLst>
          </p:cNvPr>
          <p:cNvSpPr>
            <a:spLocks noGrp="1"/>
          </p:cNvSpPr>
          <p:nvPr>
            <p:ph type="dt" sz="half" idx="10"/>
          </p:nvPr>
        </p:nvSpPr>
        <p:spPr/>
        <p:txBody>
          <a:bodyPr/>
          <a:lstStyle/>
          <a:p>
            <a:endParaRPr lang="en-GB"/>
          </a:p>
        </p:txBody>
      </p:sp>
      <p:sp>
        <p:nvSpPr>
          <p:cNvPr id="6" name="Slide Number Placeholder 5">
            <a:extLst>
              <a:ext uri="{FF2B5EF4-FFF2-40B4-BE49-F238E27FC236}">
                <a16:creationId xmlns:a16="http://schemas.microsoft.com/office/drawing/2014/main" id="{835F714B-66A6-4215-944E-86DD4151B4B4}"/>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EDA1A0F-C6CA-4F6F-8953-9596A600883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152861345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378816"/>
            <a:ext cx="9468000" cy="3214286"/>
          </a:xfrm>
        </p:spPr>
        <p:txBody>
          <a:bodyPr anchor="ctr"/>
          <a:lstStyle>
            <a:lvl1pPr>
              <a:defRPr sz="5750">
                <a:solidFill>
                  <a:schemeClr val="bg1"/>
                </a:solidFill>
              </a:defRPr>
            </a:lvl1pPr>
          </a:lstStyle>
          <a:p>
            <a:r>
              <a:rPr lang="en-US"/>
              <a:t>Click to edit Master title style</a:t>
            </a:r>
          </a:p>
        </p:txBody>
      </p:sp>
      <p:sp>
        <p:nvSpPr>
          <p:cNvPr id="4" name="Footer Placeholder 4">
            <a:extLst>
              <a:ext uri="{FF2B5EF4-FFF2-40B4-BE49-F238E27FC236}">
                <a16:creationId xmlns:a16="http://schemas.microsoft.com/office/drawing/2014/main" id="{ECB2F867-80D5-4072-B066-D1FABDA981C4}"/>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endParaRPr lang="en-GB"/>
          </a:p>
        </p:txBody>
      </p:sp>
      <p:sp>
        <p:nvSpPr>
          <p:cNvPr id="3" name="Date Placeholder 2">
            <a:extLst>
              <a:ext uri="{FF2B5EF4-FFF2-40B4-BE49-F238E27FC236}">
                <a16:creationId xmlns:a16="http://schemas.microsoft.com/office/drawing/2014/main" id="{2C075C83-E75A-4761-ABDB-78F33525EEE4}"/>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906F4E22-A15E-451C-BD46-064AFF4BC03C}"/>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3AA1092-F75A-4EB7-AC2B-8FEF9EE4A2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209934036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6096000" y="0"/>
            <a:ext cx="6096001" cy="6381750"/>
          </a:xfrm>
          <a:solidFill>
            <a:schemeClr val="bg1">
              <a:lumMod val="85000"/>
            </a:schemeClr>
          </a:solidFill>
        </p:spPr>
        <p:txBody>
          <a:bodyPr/>
          <a:lstStyle/>
          <a:p>
            <a:r>
              <a:rPr lang="en-US"/>
              <a:t>Click icon to add picture</a:t>
            </a:r>
            <a:endParaRPr lang="en-GB"/>
          </a:p>
        </p:txBody>
      </p:sp>
      <p:sp>
        <p:nvSpPr>
          <p:cNvPr id="11" name="Footer Placeholder 4">
            <a:extLst>
              <a:ext uri="{FF2B5EF4-FFF2-40B4-BE49-F238E27FC236}">
                <a16:creationId xmlns:a16="http://schemas.microsoft.com/office/drawing/2014/main" id="{1F0B42C7-DCFF-4F4E-A97A-71EE05490CE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8525D11F-FD96-47DA-A915-74520DF8101A}"/>
              </a:ext>
            </a:extLst>
          </p:cNvPr>
          <p:cNvSpPr>
            <a:spLocks noGrp="1"/>
          </p:cNvSpPr>
          <p:nvPr>
            <p:ph type="dt" sz="half" idx="14"/>
          </p:nvPr>
        </p:nvSpPr>
        <p:spPr/>
        <p:txBody>
          <a:bodyPr/>
          <a:lstStyle/>
          <a:p>
            <a:endParaRPr lang="en-GB"/>
          </a:p>
        </p:txBody>
      </p:sp>
      <p:sp>
        <p:nvSpPr>
          <p:cNvPr id="5" name="Slide Number Placeholder 4">
            <a:extLst>
              <a:ext uri="{FF2B5EF4-FFF2-40B4-BE49-F238E27FC236}">
                <a16:creationId xmlns:a16="http://schemas.microsoft.com/office/drawing/2014/main" id="{1834C3B1-C6F3-47F5-BA77-FFE7372DA884}"/>
              </a:ext>
            </a:extLst>
          </p:cNvPr>
          <p:cNvSpPr>
            <a:spLocks noGrp="1"/>
          </p:cNvSpPr>
          <p:nvPr>
            <p:ph type="sldNum" sz="quarter" idx="15"/>
          </p:nvPr>
        </p:nvSpPr>
        <p:spPr/>
        <p:txBody>
          <a:bodyPr/>
          <a:lstStyle/>
          <a:p>
            <a:fld id="{29CC380D-5F44-41E8-971E-CDD19ED6F8E3}" type="slidenum">
              <a:rPr lang="en-GB" smtClean="0"/>
              <a:pPr/>
              <a:t>‹#›</a:t>
            </a:fld>
            <a:endParaRPr lang="en-GB"/>
          </a:p>
        </p:txBody>
      </p:sp>
      <p:pic>
        <p:nvPicPr>
          <p:cNvPr id="9" name="Picture 8">
            <a:extLst>
              <a:ext uri="{FF2B5EF4-FFF2-40B4-BE49-F238E27FC236}">
                <a16:creationId xmlns:a16="http://schemas.microsoft.com/office/drawing/2014/main" id="{1AE0B3B3-9BB5-4470-956F-236800F47A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96248137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Two Images">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8052000" y="0"/>
            <a:ext cx="4140000" cy="4384800"/>
          </a:xfrm>
          <a:solidFill>
            <a:schemeClr val="bg1">
              <a:lumMod val="85000"/>
            </a:schemeClr>
          </a:solidFill>
        </p:spPr>
        <p:txBody>
          <a:bodyPr/>
          <a:lstStyle/>
          <a:p>
            <a:r>
              <a:rPr lang="en-US"/>
              <a:t>Click icon to add picture</a:t>
            </a:r>
            <a:endParaRPr lang="en-GB"/>
          </a:p>
        </p:txBody>
      </p:sp>
      <p:sp>
        <p:nvSpPr>
          <p:cNvPr id="10" name="Picture Placeholder 4">
            <a:extLst>
              <a:ext uri="{FF2B5EF4-FFF2-40B4-BE49-F238E27FC236}">
                <a16:creationId xmlns:a16="http://schemas.microsoft.com/office/drawing/2014/main" id="{5BD02FF6-E8C6-4907-A5E5-4B6BC632719B}"/>
              </a:ext>
            </a:extLst>
          </p:cNvPr>
          <p:cNvSpPr>
            <a:spLocks noGrp="1"/>
          </p:cNvSpPr>
          <p:nvPr>
            <p:ph type="pic" sz="quarter" idx="14"/>
          </p:nvPr>
        </p:nvSpPr>
        <p:spPr>
          <a:xfrm>
            <a:off x="6096000" y="4384800"/>
            <a:ext cx="1956000" cy="19969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699D0098-87B4-4DED-9DA5-AD58D81E01BB}"/>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65E5E86F-6198-45AB-BCDD-FC6699753BC8}"/>
              </a:ext>
            </a:extLst>
          </p:cNvPr>
          <p:cNvSpPr>
            <a:spLocks noGrp="1"/>
          </p:cNvSpPr>
          <p:nvPr>
            <p:ph type="dt" sz="half" idx="15"/>
          </p:nvPr>
        </p:nvSpPr>
        <p:spPr/>
        <p:txBody>
          <a:bodyPr/>
          <a:lstStyle/>
          <a:p>
            <a:endParaRPr lang="en-GB"/>
          </a:p>
        </p:txBody>
      </p:sp>
      <p:sp>
        <p:nvSpPr>
          <p:cNvPr id="5" name="Slide Number Placeholder 4">
            <a:extLst>
              <a:ext uri="{FF2B5EF4-FFF2-40B4-BE49-F238E27FC236}">
                <a16:creationId xmlns:a16="http://schemas.microsoft.com/office/drawing/2014/main" id="{A12BF005-0053-4482-9A86-685DBCA5907A}"/>
              </a:ext>
            </a:extLst>
          </p:cNvPr>
          <p:cNvSpPr>
            <a:spLocks noGrp="1"/>
          </p:cNvSpPr>
          <p:nvPr>
            <p:ph type="sldNum" sz="quarter" idx="16"/>
          </p:nvPr>
        </p:nvSpPr>
        <p:spPr/>
        <p:txBody>
          <a:bodyPr/>
          <a:lstStyle/>
          <a:p>
            <a:fld id="{29CC380D-5F44-41E8-971E-CDD19ED6F8E3}" type="slidenum">
              <a:rPr lang="en-GB" smtClean="0"/>
              <a:pPr/>
              <a:t>‹#›</a:t>
            </a:fld>
            <a:endParaRPr lang="en-GB"/>
          </a:p>
        </p:txBody>
      </p:sp>
      <p:pic>
        <p:nvPicPr>
          <p:cNvPr id="13" name="Picture 12">
            <a:extLst>
              <a:ext uri="{FF2B5EF4-FFF2-40B4-BE49-F238E27FC236}">
                <a16:creationId xmlns:a16="http://schemas.microsoft.com/office/drawing/2014/main" id="{C4618472-B8D7-464E-B372-FF2A740B92C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69448963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Three Images">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6135000" y="-1"/>
            <a:ext cx="4140000" cy="3595125"/>
          </a:xfrm>
          <a:solidFill>
            <a:schemeClr val="bg1">
              <a:lumMod val="85000"/>
            </a:schemeClr>
          </a:solidFill>
        </p:spPr>
        <p:txBody>
          <a:bodyPr/>
          <a:lstStyle/>
          <a:p>
            <a:r>
              <a:rPr lang="en-US"/>
              <a:t>Click icon to add picture</a:t>
            </a:r>
            <a:endParaRPr lang="en-GB"/>
          </a:p>
        </p:txBody>
      </p:sp>
      <p:sp>
        <p:nvSpPr>
          <p:cNvPr id="10" name="Picture Placeholder 4">
            <a:extLst>
              <a:ext uri="{FF2B5EF4-FFF2-40B4-BE49-F238E27FC236}">
                <a16:creationId xmlns:a16="http://schemas.microsoft.com/office/drawing/2014/main" id="{5BD02FF6-E8C6-4907-A5E5-4B6BC632719B}"/>
              </a:ext>
            </a:extLst>
          </p:cNvPr>
          <p:cNvSpPr>
            <a:spLocks noGrp="1"/>
          </p:cNvSpPr>
          <p:nvPr>
            <p:ph type="pic" sz="quarter" idx="14"/>
          </p:nvPr>
        </p:nvSpPr>
        <p:spPr>
          <a:xfrm>
            <a:off x="10275000" y="3595125"/>
            <a:ext cx="1917000" cy="1705876"/>
          </a:xfrm>
          <a:solidFill>
            <a:schemeClr val="bg1">
              <a:lumMod val="85000"/>
            </a:schemeClr>
          </a:solidFill>
        </p:spPr>
        <p:txBody>
          <a:bodyPr/>
          <a:lstStyle/>
          <a:p>
            <a:r>
              <a:rPr lang="en-US"/>
              <a:t>Click icon to add picture</a:t>
            </a:r>
            <a:endParaRPr lang="en-GB"/>
          </a:p>
        </p:txBody>
      </p:sp>
      <p:sp>
        <p:nvSpPr>
          <p:cNvPr id="11" name="Picture Placeholder 4">
            <a:extLst>
              <a:ext uri="{FF2B5EF4-FFF2-40B4-BE49-F238E27FC236}">
                <a16:creationId xmlns:a16="http://schemas.microsoft.com/office/drawing/2014/main" id="{E1798D99-AE73-44D3-BA8B-DA609105C499}"/>
              </a:ext>
            </a:extLst>
          </p:cNvPr>
          <p:cNvSpPr>
            <a:spLocks noGrp="1"/>
          </p:cNvSpPr>
          <p:nvPr>
            <p:ph type="pic" sz="quarter" idx="15"/>
          </p:nvPr>
        </p:nvSpPr>
        <p:spPr>
          <a:xfrm>
            <a:off x="8930400" y="5301000"/>
            <a:ext cx="1344600" cy="10807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F71E62B2-11ED-4F53-987A-D7C7F8C57040}"/>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9F7744A4-A844-44EE-8999-4199B276EDC6}"/>
              </a:ext>
            </a:extLst>
          </p:cNvPr>
          <p:cNvSpPr>
            <a:spLocks noGrp="1"/>
          </p:cNvSpPr>
          <p:nvPr>
            <p:ph type="dt" sz="half" idx="16"/>
          </p:nvPr>
        </p:nvSpPr>
        <p:spPr/>
        <p:txBody>
          <a:bodyPr/>
          <a:lstStyle/>
          <a:p>
            <a:endParaRPr lang="en-GB"/>
          </a:p>
        </p:txBody>
      </p:sp>
      <p:sp>
        <p:nvSpPr>
          <p:cNvPr id="5" name="Slide Number Placeholder 4">
            <a:extLst>
              <a:ext uri="{FF2B5EF4-FFF2-40B4-BE49-F238E27FC236}">
                <a16:creationId xmlns:a16="http://schemas.microsoft.com/office/drawing/2014/main" id="{70F4500E-998D-49D0-800E-1C1C50531D29}"/>
              </a:ext>
            </a:extLst>
          </p:cNvPr>
          <p:cNvSpPr>
            <a:spLocks noGrp="1"/>
          </p:cNvSpPr>
          <p:nvPr>
            <p:ph type="sldNum" sz="quarter" idx="17"/>
          </p:nvPr>
        </p:nvSpPr>
        <p:spPr/>
        <p:txBody>
          <a:bodyPr/>
          <a:lstStyle/>
          <a:p>
            <a:fld id="{29CC380D-5F44-41E8-971E-CDD19ED6F8E3}" type="slidenum">
              <a:rPr lang="en-GB" smtClean="0"/>
              <a:pPr/>
              <a:t>‹#›</a:t>
            </a:fld>
            <a:endParaRPr lang="en-GB"/>
          </a:p>
        </p:txBody>
      </p:sp>
      <p:pic>
        <p:nvPicPr>
          <p:cNvPr id="13" name="Picture 12">
            <a:extLst>
              <a:ext uri="{FF2B5EF4-FFF2-40B4-BE49-F238E27FC236}">
                <a16:creationId xmlns:a16="http://schemas.microsoft.com/office/drawing/2014/main" id="{A67985A5-3618-40EE-981C-E43FBCBC1ED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367304005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Section Header Blank White">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Footer Placeholder 4">
            <a:extLst>
              <a:ext uri="{FF2B5EF4-FFF2-40B4-BE49-F238E27FC236}">
                <a16:creationId xmlns:a16="http://schemas.microsoft.com/office/drawing/2014/main" id="{073E7B15-B6FE-4A26-B618-7F1B832EEDE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endParaRPr lang="en-GB"/>
          </a:p>
        </p:txBody>
      </p:sp>
      <p:sp>
        <p:nvSpPr>
          <p:cNvPr id="4" name="Date Placeholder 3">
            <a:extLst>
              <a:ext uri="{FF2B5EF4-FFF2-40B4-BE49-F238E27FC236}">
                <a16:creationId xmlns:a16="http://schemas.microsoft.com/office/drawing/2014/main" id="{9C732525-AB43-49B8-8347-B08BBD124235}"/>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B0EEFF27-0AA0-4416-981F-E6A4670CCD7F}"/>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66155418-A8D6-42B5-B9B8-13546F6F447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148483748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Section Header Blank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228725"/>
            <a:ext cx="4590000" cy="2151675"/>
          </a:xfrm>
        </p:spPr>
        <p:txBody>
          <a:bodyPr anchor="b"/>
          <a:lstStyle>
            <a:lvl1pPr>
              <a:defRPr sz="575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ACA5D602-19E5-4AD7-A798-9ABA97C87BC3}"/>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endParaRPr lang="en-GB"/>
          </a:p>
        </p:txBody>
      </p:sp>
      <p:sp>
        <p:nvSpPr>
          <p:cNvPr id="4" name="Date Placeholder 3">
            <a:extLst>
              <a:ext uri="{FF2B5EF4-FFF2-40B4-BE49-F238E27FC236}">
                <a16:creationId xmlns:a16="http://schemas.microsoft.com/office/drawing/2014/main" id="{76AA2A05-C8DE-4BB6-A2EE-0A5AA8C5DCDF}"/>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FC23DA65-402A-4130-BFAD-85ADF5B74F02}"/>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9" name="Picture 8">
            <a:extLst>
              <a:ext uri="{FF2B5EF4-FFF2-40B4-BE49-F238E27FC236}">
                <a16:creationId xmlns:a16="http://schemas.microsoft.com/office/drawing/2014/main" id="{A6DB83B4-4698-4581-A9DE-ED05FAEA5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173426121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ix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D4B-0143-44B2-AF27-F38BEA0C9B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BFDAD9-6320-48A9-B45C-F84E2C98332A}"/>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22855E69-8D16-4484-9996-C9113A3179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2F07556-384E-4545-9AB5-A0F93C782A07}"/>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Picture Placeholder 6">
            <a:extLst>
              <a:ext uri="{FF2B5EF4-FFF2-40B4-BE49-F238E27FC236}">
                <a16:creationId xmlns:a16="http://schemas.microsoft.com/office/drawing/2014/main" id="{ED95A2FD-1DC7-4D29-86A8-51D546E3A2C4}"/>
              </a:ext>
            </a:extLst>
          </p:cNvPr>
          <p:cNvSpPr>
            <a:spLocks noGrp="1" noChangeAspect="1"/>
          </p:cNvSpPr>
          <p:nvPr>
            <p:ph type="pic" sz="quarter" idx="13"/>
          </p:nvPr>
        </p:nvSpPr>
        <p:spPr>
          <a:xfrm>
            <a:off x="2336400" y="1925638"/>
            <a:ext cx="1650600" cy="1650600"/>
          </a:xfrm>
          <a:solidFill>
            <a:schemeClr val="bg1">
              <a:lumMod val="85000"/>
            </a:schemeClr>
          </a:solidFill>
        </p:spPr>
        <p:txBody>
          <a:bodyPr/>
          <a:lstStyle/>
          <a:p>
            <a:r>
              <a:rPr lang="en-US"/>
              <a:t>Click icon to add picture</a:t>
            </a:r>
            <a:endParaRPr lang="en-GB"/>
          </a:p>
        </p:txBody>
      </p:sp>
      <p:sp>
        <p:nvSpPr>
          <p:cNvPr id="8" name="Picture Placeholder 6">
            <a:extLst>
              <a:ext uri="{FF2B5EF4-FFF2-40B4-BE49-F238E27FC236}">
                <a16:creationId xmlns:a16="http://schemas.microsoft.com/office/drawing/2014/main" id="{837F4A05-B3B3-429B-B6AF-4AAC8FF0B597}"/>
              </a:ext>
            </a:extLst>
          </p:cNvPr>
          <p:cNvSpPr>
            <a:spLocks noGrp="1" noChangeAspect="1"/>
          </p:cNvSpPr>
          <p:nvPr>
            <p:ph type="pic" sz="quarter" idx="14"/>
          </p:nvPr>
        </p:nvSpPr>
        <p:spPr>
          <a:xfrm>
            <a:off x="5270400" y="1925638"/>
            <a:ext cx="1650600" cy="1650600"/>
          </a:xfrm>
          <a:solidFill>
            <a:schemeClr val="bg1">
              <a:lumMod val="85000"/>
            </a:schemeClr>
          </a:solidFill>
        </p:spPr>
        <p:txBody>
          <a:bodyPr/>
          <a:lstStyle/>
          <a:p>
            <a:r>
              <a:rPr lang="en-US"/>
              <a:t>Click icon to add picture</a:t>
            </a:r>
            <a:endParaRPr lang="en-GB"/>
          </a:p>
        </p:txBody>
      </p:sp>
      <p:sp>
        <p:nvSpPr>
          <p:cNvPr id="9" name="Picture Placeholder 6">
            <a:extLst>
              <a:ext uri="{FF2B5EF4-FFF2-40B4-BE49-F238E27FC236}">
                <a16:creationId xmlns:a16="http://schemas.microsoft.com/office/drawing/2014/main" id="{A7E5C1B1-79BD-4C2B-8DF6-AAAFDC31D4EA}"/>
              </a:ext>
            </a:extLst>
          </p:cNvPr>
          <p:cNvSpPr>
            <a:spLocks noGrp="1" noChangeAspect="1"/>
          </p:cNvSpPr>
          <p:nvPr>
            <p:ph type="pic" sz="quarter" idx="15"/>
          </p:nvPr>
        </p:nvSpPr>
        <p:spPr>
          <a:xfrm>
            <a:off x="8204400" y="1925638"/>
            <a:ext cx="1650600" cy="1650600"/>
          </a:xfrm>
          <a:solidFill>
            <a:schemeClr val="bg1">
              <a:lumMod val="85000"/>
            </a:schemeClr>
          </a:solidFill>
        </p:spPr>
        <p:txBody>
          <a:bodyPr/>
          <a:lstStyle/>
          <a:p>
            <a:r>
              <a:rPr lang="en-US"/>
              <a:t>Click icon to add picture</a:t>
            </a:r>
            <a:endParaRPr lang="en-GB"/>
          </a:p>
        </p:txBody>
      </p:sp>
      <p:sp>
        <p:nvSpPr>
          <p:cNvPr id="12" name="Picture Placeholder 6">
            <a:extLst>
              <a:ext uri="{FF2B5EF4-FFF2-40B4-BE49-F238E27FC236}">
                <a16:creationId xmlns:a16="http://schemas.microsoft.com/office/drawing/2014/main" id="{3A1C0D48-6745-44FE-81AC-9E3EB1E2DECC}"/>
              </a:ext>
            </a:extLst>
          </p:cNvPr>
          <p:cNvSpPr>
            <a:spLocks noGrp="1" noChangeAspect="1"/>
          </p:cNvSpPr>
          <p:nvPr>
            <p:ph type="pic" sz="quarter" idx="18"/>
          </p:nvPr>
        </p:nvSpPr>
        <p:spPr>
          <a:xfrm>
            <a:off x="2336400" y="4053600"/>
            <a:ext cx="1650600" cy="1650600"/>
          </a:xfrm>
          <a:solidFill>
            <a:schemeClr val="bg1">
              <a:lumMod val="85000"/>
            </a:schemeClr>
          </a:solidFill>
        </p:spPr>
        <p:txBody>
          <a:bodyPr/>
          <a:lstStyle/>
          <a:p>
            <a:r>
              <a:rPr lang="en-US"/>
              <a:t>Click icon to add picture</a:t>
            </a:r>
            <a:endParaRPr lang="en-GB"/>
          </a:p>
        </p:txBody>
      </p:sp>
      <p:sp>
        <p:nvSpPr>
          <p:cNvPr id="13" name="Picture Placeholder 6">
            <a:extLst>
              <a:ext uri="{FF2B5EF4-FFF2-40B4-BE49-F238E27FC236}">
                <a16:creationId xmlns:a16="http://schemas.microsoft.com/office/drawing/2014/main" id="{62FA97E8-4519-4739-B895-55612F78257D}"/>
              </a:ext>
            </a:extLst>
          </p:cNvPr>
          <p:cNvSpPr>
            <a:spLocks noGrp="1" noChangeAspect="1"/>
          </p:cNvSpPr>
          <p:nvPr>
            <p:ph type="pic" sz="quarter" idx="19"/>
          </p:nvPr>
        </p:nvSpPr>
        <p:spPr>
          <a:xfrm>
            <a:off x="5270400" y="4053600"/>
            <a:ext cx="1650600" cy="1650600"/>
          </a:xfrm>
          <a:solidFill>
            <a:schemeClr val="bg1">
              <a:lumMod val="85000"/>
            </a:schemeClr>
          </a:solidFill>
        </p:spPr>
        <p:txBody>
          <a:bodyPr/>
          <a:lstStyle/>
          <a:p>
            <a:r>
              <a:rPr lang="en-US"/>
              <a:t>Click icon to add picture</a:t>
            </a:r>
            <a:endParaRPr lang="en-GB"/>
          </a:p>
        </p:txBody>
      </p:sp>
      <p:sp>
        <p:nvSpPr>
          <p:cNvPr id="14" name="Picture Placeholder 6">
            <a:extLst>
              <a:ext uri="{FF2B5EF4-FFF2-40B4-BE49-F238E27FC236}">
                <a16:creationId xmlns:a16="http://schemas.microsoft.com/office/drawing/2014/main" id="{B5432D3A-C3C9-4B63-96CD-241A721F1380}"/>
              </a:ext>
            </a:extLst>
          </p:cNvPr>
          <p:cNvSpPr>
            <a:spLocks noGrp="1" noChangeAspect="1"/>
          </p:cNvSpPr>
          <p:nvPr>
            <p:ph type="pic" sz="quarter" idx="20"/>
          </p:nvPr>
        </p:nvSpPr>
        <p:spPr>
          <a:xfrm>
            <a:off x="8204400" y="4053600"/>
            <a:ext cx="1650600" cy="1650600"/>
          </a:xfrm>
          <a:solidFill>
            <a:schemeClr val="bg1">
              <a:lumMod val="85000"/>
            </a:schemeClr>
          </a:solidFill>
        </p:spPr>
        <p:txBody>
          <a:bodyPr/>
          <a:lstStyle/>
          <a:p>
            <a:r>
              <a:rPr lang="en-US"/>
              <a:t>Click icon to add picture</a:t>
            </a:r>
            <a:endParaRPr lang="en-GB"/>
          </a:p>
        </p:txBody>
      </p:sp>
      <p:sp>
        <p:nvSpPr>
          <p:cNvPr id="18" name="Text Placeholder 17">
            <a:extLst>
              <a:ext uri="{FF2B5EF4-FFF2-40B4-BE49-F238E27FC236}">
                <a16:creationId xmlns:a16="http://schemas.microsoft.com/office/drawing/2014/main" id="{B1A0F457-BA31-458F-B36F-869F673ADA62}"/>
              </a:ext>
            </a:extLst>
          </p:cNvPr>
          <p:cNvSpPr>
            <a:spLocks noGrp="1"/>
          </p:cNvSpPr>
          <p:nvPr>
            <p:ph type="body" sz="quarter" idx="23"/>
          </p:nvPr>
        </p:nvSpPr>
        <p:spPr>
          <a:xfrm>
            <a:off x="2336400" y="3576238"/>
            <a:ext cx="1650600" cy="252000"/>
          </a:xfrm>
        </p:spPr>
        <p:txBody>
          <a:bodyPr anchor="ctr"/>
          <a:lstStyle>
            <a:lvl1pPr algn="ctr">
              <a:spcAft>
                <a:spcPts val="0"/>
              </a:spcAft>
              <a:defRPr/>
            </a:lvl1pPr>
          </a:lstStyle>
          <a:p>
            <a:pPr lvl="0"/>
            <a:r>
              <a:rPr lang="en-US"/>
              <a:t>Click to edit Master text styles</a:t>
            </a:r>
          </a:p>
        </p:txBody>
      </p:sp>
      <p:sp>
        <p:nvSpPr>
          <p:cNvPr id="19" name="Text Placeholder 17">
            <a:extLst>
              <a:ext uri="{FF2B5EF4-FFF2-40B4-BE49-F238E27FC236}">
                <a16:creationId xmlns:a16="http://schemas.microsoft.com/office/drawing/2014/main" id="{5C675381-77C0-419D-99B9-16471F4F9AE1}"/>
              </a:ext>
            </a:extLst>
          </p:cNvPr>
          <p:cNvSpPr>
            <a:spLocks noGrp="1"/>
          </p:cNvSpPr>
          <p:nvPr>
            <p:ph type="body" sz="quarter" idx="24"/>
          </p:nvPr>
        </p:nvSpPr>
        <p:spPr>
          <a:xfrm>
            <a:off x="5270400" y="3576238"/>
            <a:ext cx="1650600" cy="252000"/>
          </a:xfrm>
        </p:spPr>
        <p:txBody>
          <a:bodyPr anchor="ctr"/>
          <a:lstStyle>
            <a:lvl1pPr algn="ctr">
              <a:spcAft>
                <a:spcPts val="0"/>
              </a:spcAft>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33EE2B0-3C6A-4F7E-BD70-00D5834A151A}"/>
              </a:ext>
            </a:extLst>
          </p:cNvPr>
          <p:cNvSpPr>
            <a:spLocks noGrp="1"/>
          </p:cNvSpPr>
          <p:nvPr>
            <p:ph type="body" sz="quarter" idx="25"/>
          </p:nvPr>
        </p:nvSpPr>
        <p:spPr>
          <a:xfrm>
            <a:off x="8204400" y="3576238"/>
            <a:ext cx="1650600" cy="252000"/>
          </a:xfrm>
        </p:spPr>
        <p:txBody>
          <a:bodyPr anchor="ctr"/>
          <a:lstStyle>
            <a:lvl1pPr algn="ctr">
              <a:spcAft>
                <a:spcPts val="0"/>
              </a:spcAft>
              <a:defRPr/>
            </a:lvl1pPr>
          </a:lstStyle>
          <a:p>
            <a:pPr lvl="0"/>
            <a:r>
              <a:rPr lang="en-US"/>
              <a:t>Click to edit Master text styles</a:t>
            </a:r>
          </a:p>
        </p:txBody>
      </p:sp>
      <p:sp>
        <p:nvSpPr>
          <p:cNvPr id="23" name="Text Placeholder 17">
            <a:extLst>
              <a:ext uri="{FF2B5EF4-FFF2-40B4-BE49-F238E27FC236}">
                <a16:creationId xmlns:a16="http://schemas.microsoft.com/office/drawing/2014/main" id="{DCE95CF4-5CBF-4291-A2EE-D5DE9E6B9DFA}"/>
              </a:ext>
            </a:extLst>
          </p:cNvPr>
          <p:cNvSpPr>
            <a:spLocks noGrp="1"/>
          </p:cNvSpPr>
          <p:nvPr>
            <p:ph type="body" sz="quarter" idx="28"/>
          </p:nvPr>
        </p:nvSpPr>
        <p:spPr>
          <a:xfrm>
            <a:off x="2336400" y="5714188"/>
            <a:ext cx="1650600" cy="252000"/>
          </a:xfrm>
        </p:spPr>
        <p:txBody>
          <a:bodyPr anchor="ctr"/>
          <a:lstStyle>
            <a:lvl1pPr algn="ctr">
              <a:spcAft>
                <a:spcPts val="0"/>
              </a:spcAft>
              <a:defRPr/>
            </a:lvl1pPr>
          </a:lstStyle>
          <a:p>
            <a:pPr lvl="0"/>
            <a:r>
              <a:rPr lang="en-US"/>
              <a:t>Click to edit Master text styles</a:t>
            </a:r>
          </a:p>
        </p:txBody>
      </p:sp>
      <p:sp>
        <p:nvSpPr>
          <p:cNvPr id="24" name="Text Placeholder 17">
            <a:extLst>
              <a:ext uri="{FF2B5EF4-FFF2-40B4-BE49-F238E27FC236}">
                <a16:creationId xmlns:a16="http://schemas.microsoft.com/office/drawing/2014/main" id="{5D1BABBE-6978-4D02-8163-974D5CE637CA}"/>
              </a:ext>
            </a:extLst>
          </p:cNvPr>
          <p:cNvSpPr>
            <a:spLocks noGrp="1"/>
          </p:cNvSpPr>
          <p:nvPr>
            <p:ph type="body" sz="quarter" idx="29"/>
          </p:nvPr>
        </p:nvSpPr>
        <p:spPr>
          <a:xfrm>
            <a:off x="5270400" y="5714188"/>
            <a:ext cx="1650600" cy="252000"/>
          </a:xfrm>
        </p:spPr>
        <p:txBody>
          <a:bodyPr anchor="ctr"/>
          <a:lstStyle>
            <a:lvl1pPr algn="ctr">
              <a:spcAft>
                <a:spcPts val="0"/>
              </a:spcAft>
              <a:defRPr/>
            </a:lvl1pPr>
          </a:lstStyle>
          <a:p>
            <a:pPr lvl="0"/>
            <a:r>
              <a:rPr lang="en-US"/>
              <a:t>Click to edit Master text styles</a:t>
            </a:r>
          </a:p>
        </p:txBody>
      </p:sp>
      <p:sp>
        <p:nvSpPr>
          <p:cNvPr id="25" name="Text Placeholder 17">
            <a:extLst>
              <a:ext uri="{FF2B5EF4-FFF2-40B4-BE49-F238E27FC236}">
                <a16:creationId xmlns:a16="http://schemas.microsoft.com/office/drawing/2014/main" id="{6638213F-5B32-4E08-8CF4-7C45D4AFBD89}"/>
              </a:ext>
            </a:extLst>
          </p:cNvPr>
          <p:cNvSpPr>
            <a:spLocks noGrp="1"/>
          </p:cNvSpPr>
          <p:nvPr>
            <p:ph type="body" sz="quarter" idx="30"/>
          </p:nvPr>
        </p:nvSpPr>
        <p:spPr>
          <a:xfrm>
            <a:off x="8204400" y="5714188"/>
            <a:ext cx="1650600" cy="252000"/>
          </a:xfrm>
        </p:spPr>
        <p:txBody>
          <a:bodyPr anchor="ctr"/>
          <a:lstStyle>
            <a:lvl1pPr algn="ctr">
              <a:spcAft>
                <a:spcPts val="0"/>
              </a:spcAft>
              <a:defRPr/>
            </a:lvl1pPr>
          </a:lstStyle>
          <a:p>
            <a:pPr lvl="0"/>
            <a:r>
              <a:rPr lang="en-US"/>
              <a:t>Click to edit Master text styles</a:t>
            </a:r>
          </a:p>
        </p:txBody>
      </p:sp>
    </p:spTree>
    <p:extLst>
      <p:ext uri="{BB962C8B-B14F-4D97-AF65-F5344CB8AC3E}">
        <p14:creationId xmlns:p14="http://schemas.microsoft.com/office/powerpoint/2010/main" val="263119066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n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D4B-0143-44B2-AF27-F38BEA0C9B78}"/>
              </a:ext>
            </a:extLst>
          </p:cNvPr>
          <p:cNvSpPr>
            <a:spLocks noGrp="1"/>
          </p:cNvSpPr>
          <p:nvPr>
            <p:ph type="title"/>
          </p:nvPr>
        </p:nvSpPr>
        <p:spPr>
          <a:xfrm>
            <a:off x="377825" y="377825"/>
            <a:ext cx="11436350" cy="850107"/>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BFDAD9-6320-48A9-B45C-F84E2C98332A}"/>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22855E69-8D16-4484-9996-C9113A3179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2F07556-384E-4545-9AB5-A0F93C782A07}"/>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Picture Placeholder 6">
            <a:extLst>
              <a:ext uri="{FF2B5EF4-FFF2-40B4-BE49-F238E27FC236}">
                <a16:creationId xmlns:a16="http://schemas.microsoft.com/office/drawing/2014/main" id="{ED95A2FD-1DC7-4D29-86A8-51D546E3A2C4}"/>
              </a:ext>
            </a:extLst>
          </p:cNvPr>
          <p:cNvSpPr>
            <a:spLocks noGrp="1" noChangeAspect="1"/>
          </p:cNvSpPr>
          <p:nvPr>
            <p:ph type="pic" sz="quarter" idx="13"/>
          </p:nvPr>
        </p:nvSpPr>
        <p:spPr>
          <a:xfrm>
            <a:off x="1359000" y="1925638"/>
            <a:ext cx="1650600" cy="1650600"/>
          </a:xfrm>
          <a:solidFill>
            <a:schemeClr val="bg1">
              <a:lumMod val="85000"/>
            </a:schemeClr>
          </a:solidFill>
        </p:spPr>
        <p:txBody>
          <a:bodyPr/>
          <a:lstStyle/>
          <a:p>
            <a:r>
              <a:rPr lang="en-US"/>
              <a:t>Click icon to add picture</a:t>
            </a:r>
            <a:endParaRPr lang="en-GB"/>
          </a:p>
        </p:txBody>
      </p:sp>
      <p:sp>
        <p:nvSpPr>
          <p:cNvPr id="8" name="Picture Placeholder 6">
            <a:extLst>
              <a:ext uri="{FF2B5EF4-FFF2-40B4-BE49-F238E27FC236}">
                <a16:creationId xmlns:a16="http://schemas.microsoft.com/office/drawing/2014/main" id="{837F4A05-B3B3-429B-B6AF-4AAC8FF0B597}"/>
              </a:ext>
            </a:extLst>
          </p:cNvPr>
          <p:cNvSpPr>
            <a:spLocks noGrp="1" noChangeAspect="1"/>
          </p:cNvSpPr>
          <p:nvPr>
            <p:ph type="pic" sz="quarter" idx="14"/>
          </p:nvPr>
        </p:nvSpPr>
        <p:spPr>
          <a:xfrm>
            <a:off x="3314700" y="1925638"/>
            <a:ext cx="1650600" cy="1650600"/>
          </a:xfrm>
          <a:solidFill>
            <a:schemeClr val="bg1">
              <a:lumMod val="85000"/>
            </a:schemeClr>
          </a:solidFill>
        </p:spPr>
        <p:txBody>
          <a:bodyPr/>
          <a:lstStyle/>
          <a:p>
            <a:r>
              <a:rPr lang="en-US"/>
              <a:t>Click icon to add picture</a:t>
            </a:r>
            <a:endParaRPr lang="en-GB"/>
          </a:p>
        </p:txBody>
      </p:sp>
      <p:sp>
        <p:nvSpPr>
          <p:cNvPr id="9" name="Picture Placeholder 6">
            <a:extLst>
              <a:ext uri="{FF2B5EF4-FFF2-40B4-BE49-F238E27FC236}">
                <a16:creationId xmlns:a16="http://schemas.microsoft.com/office/drawing/2014/main" id="{A7E5C1B1-79BD-4C2B-8DF6-AAAFDC31D4EA}"/>
              </a:ext>
            </a:extLst>
          </p:cNvPr>
          <p:cNvSpPr>
            <a:spLocks noGrp="1" noChangeAspect="1"/>
          </p:cNvSpPr>
          <p:nvPr>
            <p:ph type="pic" sz="quarter" idx="15"/>
          </p:nvPr>
        </p:nvSpPr>
        <p:spPr>
          <a:xfrm>
            <a:off x="5270400" y="1925638"/>
            <a:ext cx="1650600" cy="1650600"/>
          </a:xfrm>
          <a:solidFill>
            <a:schemeClr val="bg1">
              <a:lumMod val="85000"/>
            </a:schemeClr>
          </a:solidFill>
        </p:spPr>
        <p:txBody>
          <a:bodyPr/>
          <a:lstStyle/>
          <a:p>
            <a:r>
              <a:rPr lang="en-US"/>
              <a:t>Click icon to add picture</a:t>
            </a:r>
            <a:endParaRPr lang="en-GB"/>
          </a:p>
        </p:txBody>
      </p:sp>
      <p:sp>
        <p:nvSpPr>
          <p:cNvPr id="18" name="Text Placeholder 17">
            <a:extLst>
              <a:ext uri="{FF2B5EF4-FFF2-40B4-BE49-F238E27FC236}">
                <a16:creationId xmlns:a16="http://schemas.microsoft.com/office/drawing/2014/main" id="{B1A0F457-BA31-458F-B36F-869F673ADA62}"/>
              </a:ext>
            </a:extLst>
          </p:cNvPr>
          <p:cNvSpPr>
            <a:spLocks noGrp="1"/>
          </p:cNvSpPr>
          <p:nvPr>
            <p:ph type="body" sz="quarter" idx="23"/>
          </p:nvPr>
        </p:nvSpPr>
        <p:spPr>
          <a:xfrm>
            <a:off x="1359000" y="3576238"/>
            <a:ext cx="1650600" cy="252000"/>
          </a:xfrm>
        </p:spPr>
        <p:txBody>
          <a:bodyPr anchor="ctr"/>
          <a:lstStyle>
            <a:lvl1pPr algn="ctr">
              <a:spcAft>
                <a:spcPts val="0"/>
              </a:spcAft>
              <a:defRPr/>
            </a:lvl1pPr>
          </a:lstStyle>
          <a:p>
            <a:pPr lvl="0"/>
            <a:r>
              <a:rPr lang="en-US"/>
              <a:t>Click to edit Master text styles</a:t>
            </a:r>
          </a:p>
        </p:txBody>
      </p:sp>
      <p:sp>
        <p:nvSpPr>
          <p:cNvPr id="19" name="Text Placeholder 17">
            <a:extLst>
              <a:ext uri="{FF2B5EF4-FFF2-40B4-BE49-F238E27FC236}">
                <a16:creationId xmlns:a16="http://schemas.microsoft.com/office/drawing/2014/main" id="{5C675381-77C0-419D-99B9-16471F4F9AE1}"/>
              </a:ext>
            </a:extLst>
          </p:cNvPr>
          <p:cNvSpPr>
            <a:spLocks noGrp="1"/>
          </p:cNvSpPr>
          <p:nvPr>
            <p:ph type="body" sz="quarter" idx="24"/>
          </p:nvPr>
        </p:nvSpPr>
        <p:spPr>
          <a:xfrm>
            <a:off x="3314700" y="3576238"/>
            <a:ext cx="1650600" cy="252000"/>
          </a:xfrm>
        </p:spPr>
        <p:txBody>
          <a:bodyPr anchor="ctr"/>
          <a:lstStyle>
            <a:lvl1pPr algn="ctr">
              <a:spcAft>
                <a:spcPts val="0"/>
              </a:spcAft>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33EE2B0-3C6A-4F7E-BD70-00D5834A151A}"/>
              </a:ext>
            </a:extLst>
          </p:cNvPr>
          <p:cNvSpPr>
            <a:spLocks noGrp="1"/>
          </p:cNvSpPr>
          <p:nvPr>
            <p:ph type="body" sz="quarter" idx="25"/>
          </p:nvPr>
        </p:nvSpPr>
        <p:spPr>
          <a:xfrm>
            <a:off x="5270400" y="3576238"/>
            <a:ext cx="1650600" cy="252000"/>
          </a:xfrm>
        </p:spPr>
        <p:txBody>
          <a:bodyPr anchor="ctr"/>
          <a:lstStyle>
            <a:lvl1pPr algn="ctr">
              <a:spcAft>
                <a:spcPts val="0"/>
              </a:spcAft>
              <a:defRPr/>
            </a:lvl1pPr>
          </a:lstStyle>
          <a:p>
            <a:pPr lvl="0"/>
            <a:r>
              <a:rPr lang="en-US"/>
              <a:t>Click to edit Master text styles</a:t>
            </a:r>
          </a:p>
        </p:txBody>
      </p:sp>
      <p:sp>
        <p:nvSpPr>
          <p:cNvPr id="21" name="Picture Placeholder 6">
            <a:extLst>
              <a:ext uri="{FF2B5EF4-FFF2-40B4-BE49-F238E27FC236}">
                <a16:creationId xmlns:a16="http://schemas.microsoft.com/office/drawing/2014/main" id="{F0F2B2CB-3337-458C-8742-CD64EDBB5A7B}"/>
              </a:ext>
            </a:extLst>
          </p:cNvPr>
          <p:cNvSpPr>
            <a:spLocks noGrp="1" noChangeAspect="1"/>
          </p:cNvSpPr>
          <p:nvPr>
            <p:ph type="pic" sz="quarter" idx="26"/>
          </p:nvPr>
        </p:nvSpPr>
        <p:spPr>
          <a:xfrm>
            <a:off x="7226100" y="1925638"/>
            <a:ext cx="1650600" cy="1650600"/>
          </a:xfrm>
          <a:solidFill>
            <a:schemeClr val="bg1">
              <a:lumMod val="85000"/>
            </a:schemeClr>
          </a:solidFill>
        </p:spPr>
        <p:txBody>
          <a:bodyPr/>
          <a:lstStyle/>
          <a:p>
            <a:r>
              <a:rPr lang="en-US"/>
              <a:t>Click icon to add picture</a:t>
            </a:r>
            <a:endParaRPr lang="en-GB"/>
          </a:p>
        </p:txBody>
      </p:sp>
      <p:sp>
        <p:nvSpPr>
          <p:cNvPr id="22" name="Picture Placeholder 6">
            <a:extLst>
              <a:ext uri="{FF2B5EF4-FFF2-40B4-BE49-F238E27FC236}">
                <a16:creationId xmlns:a16="http://schemas.microsoft.com/office/drawing/2014/main" id="{06226EB7-DC79-4415-9F31-120925FC7DB0}"/>
              </a:ext>
            </a:extLst>
          </p:cNvPr>
          <p:cNvSpPr>
            <a:spLocks noGrp="1" noChangeAspect="1"/>
          </p:cNvSpPr>
          <p:nvPr>
            <p:ph type="pic" sz="quarter" idx="27"/>
          </p:nvPr>
        </p:nvSpPr>
        <p:spPr>
          <a:xfrm>
            <a:off x="9181800" y="1925638"/>
            <a:ext cx="1650600" cy="1650600"/>
          </a:xfrm>
          <a:solidFill>
            <a:schemeClr val="bg1">
              <a:lumMod val="85000"/>
            </a:schemeClr>
          </a:solidFill>
        </p:spPr>
        <p:txBody>
          <a:bodyPr/>
          <a:lstStyle/>
          <a:p>
            <a:r>
              <a:rPr lang="en-US"/>
              <a:t>Click icon to add picture</a:t>
            </a:r>
            <a:endParaRPr lang="en-GB"/>
          </a:p>
        </p:txBody>
      </p:sp>
      <p:sp>
        <p:nvSpPr>
          <p:cNvPr id="26" name="Text Placeholder 17">
            <a:extLst>
              <a:ext uri="{FF2B5EF4-FFF2-40B4-BE49-F238E27FC236}">
                <a16:creationId xmlns:a16="http://schemas.microsoft.com/office/drawing/2014/main" id="{8BD9D58A-9730-4689-82FF-3880AD4EB557}"/>
              </a:ext>
            </a:extLst>
          </p:cNvPr>
          <p:cNvSpPr>
            <a:spLocks noGrp="1"/>
          </p:cNvSpPr>
          <p:nvPr>
            <p:ph type="body" sz="quarter" idx="28"/>
          </p:nvPr>
        </p:nvSpPr>
        <p:spPr>
          <a:xfrm>
            <a:off x="7226100" y="3576238"/>
            <a:ext cx="1650600" cy="252000"/>
          </a:xfrm>
        </p:spPr>
        <p:txBody>
          <a:bodyPr anchor="ctr"/>
          <a:lstStyle>
            <a:lvl1pPr algn="ctr">
              <a:spcAft>
                <a:spcPts val="0"/>
              </a:spcAft>
              <a:defRPr/>
            </a:lvl1pPr>
          </a:lstStyle>
          <a:p>
            <a:pPr lvl="0"/>
            <a:r>
              <a:rPr lang="en-US"/>
              <a:t>Click to edit Master text styles</a:t>
            </a:r>
          </a:p>
        </p:txBody>
      </p:sp>
      <p:sp>
        <p:nvSpPr>
          <p:cNvPr id="27" name="Text Placeholder 17">
            <a:extLst>
              <a:ext uri="{FF2B5EF4-FFF2-40B4-BE49-F238E27FC236}">
                <a16:creationId xmlns:a16="http://schemas.microsoft.com/office/drawing/2014/main" id="{84FA9470-3E08-4A55-BB56-6A291847C13A}"/>
              </a:ext>
            </a:extLst>
          </p:cNvPr>
          <p:cNvSpPr>
            <a:spLocks noGrp="1"/>
          </p:cNvSpPr>
          <p:nvPr>
            <p:ph type="body" sz="quarter" idx="29"/>
          </p:nvPr>
        </p:nvSpPr>
        <p:spPr>
          <a:xfrm>
            <a:off x="9181800" y="3576238"/>
            <a:ext cx="1650600" cy="252000"/>
          </a:xfrm>
        </p:spPr>
        <p:txBody>
          <a:bodyPr anchor="ctr"/>
          <a:lstStyle>
            <a:lvl1pPr algn="ctr">
              <a:spcAft>
                <a:spcPts val="0"/>
              </a:spcAft>
              <a:defRPr/>
            </a:lvl1pPr>
          </a:lstStyle>
          <a:p>
            <a:pPr lvl="0"/>
            <a:r>
              <a:rPr lang="en-US"/>
              <a:t>Click to edit Master text styles</a:t>
            </a:r>
          </a:p>
        </p:txBody>
      </p:sp>
      <p:sp>
        <p:nvSpPr>
          <p:cNvPr id="28" name="Picture Placeholder 6">
            <a:extLst>
              <a:ext uri="{FF2B5EF4-FFF2-40B4-BE49-F238E27FC236}">
                <a16:creationId xmlns:a16="http://schemas.microsoft.com/office/drawing/2014/main" id="{74F72C97-0B91-4D13-BC93-502C0DDA63D5}"/>
              </a:ext>
            </a:extLst>
          </p:cNvPr>
          <p:cNvSpPr>
            <a:spLocks noGrp="1" noChangeAspect="1"/>
          </p:cNvSpPr>
          <p:nvPr>
            <p:ph type="pic" sz="quarter" idx="30"/>
          </p:nvPr>
        </p:nvSpPr>
        <p:spPr>
          <a:xfrm>
            <a:off x="1359000" y="4053600"/>
            <a:ext cx="1650600" cy="1650600"/>
          </a:xfrm>
          <a:solidFill>
            <a:schemeClr val="bg1">
              <a:lumMod val="85000"/>
            </a:schemeClr>
          </a:solidFill>
        </p:spPr>
        <p:txBody>
          <a:bodyPr/>
          <a:lstStyle/>
          <a:p>
            <a:r>
              <a:rPr lang="en-US"/>
              <a:t>Click icon to add picture</a:t>
            </a:r>
            <a:endParaRPr lang="en-GB"/>
          </a:p>
        </p:txBody>
      </p:sp>
      <p:sp>
        <p:nvSpPr>
          <p:cNvPr id="29" name="Picture Placeholder 6">
            <a:extLst>
              <a:ext uri="{FF2B5EF4-FFF2-40B4-BE49-F238E27FC236}">
                <a16:creationId xmlns:a16="http://schemas.microsoft.com/office/drawing/2014/main" id="{CA834CB8-8309-40CC-85CB-E847DDFEAA88}"/>
              </a:ext>
            </a:extLst>
          </p:cNvPr>
          <p:cNvSpPr>
            <a:spLocks noGrp="1" noChangeAspect="1"/>
          </p:cNvSpPr>
          <p:nvPr>
            <p:ph type="pic" sz="quarter" idx="31"/>
          </p:nvPr>
        </p:nvSpPr>
        <p:spPr>
          <a:xfrm>
            <a:off x="3314700" y="4053600"/>
            <a:ext cx="1650600" cy="1650600"/>
          </a:xfrm>
          <a:solidFill>
            <a:schemeClr val="bg1">
              <a:lumMod val="85000"/>
            </a:schemeClr>
          </a:solidFill>
        </p:spPr>
        <p:txBody>
          <a:bodyPr/>
          <a:lstStyle/>
          <a:p>
            <a:r>
              <a:rPr lang="en-US"/>
              <a:t>Click icon to add picture</a:t>
            </a:r>
            <a:endParaRPr lang="en-GB"/>
          </a:p>
        </p:txBody>
      </p:sp>
      <p:sp>
        <p:nvSpPr>
          <p:cNvPr id="30" name="Picture Placeholder 6">
            <a:extLst>
              <a:ext uri="{FF2B5EF4-FFF2-40B4-BE49-F238E27FC236}">
                <a16:creationId xmlns:a16="http://schemas.microsoft.com/office/drawing/2014/main" id="{A434F088-0196-49C1-B53B-EC3AFBDEA6FB}"/>
              </a:ext>
            </a:extLst>
          </p:cNvPr>
          <p:cNvSpPr>
            <a:spLocks noGrp="1" noChangeAspect="1"/>
          </p:cNvSpPr>
          <p:nvPr>
            <p:ph type="pic" sz="quarter" idx="32"/>
          </p:nvPr>
        </p:nvSpPr>
        <p:spPr>
          <a:xfrm>
            <a:off x="5270400" y="4053600"/>
            <a:ext cx="1650600" cy="1650600"/>
          </a:xfrm>
          <a:solidFill>
            <a:schemeClr val="bg1">
              <a:lumMod val="85000"/>
            </a:schemeClr>
          </a:solidFill>
        </p:spPr>
        <p:txBody>
          <a:bodyPr/>
          <a:lstStyle/>
          <a:p>
            <a:r>
              <a:rPr lang="en-US"/>
              <a:t>Click icon to add picture</a:t>
            </a:r>
            <a:endParaRPr lang="en-GB"/>
          </a:p>
        </p:txBody>
      </p:sp>
      <p:sp>
        <p:nvSpPr>
          <p:cNvPr id="31" name="Text Placeholder 17">
            <a:extLst>
              <a:ext uri="{FF2B5EF4-FFF2-40B4-BE49-F238E27FC236}">
                <a16:creationId xmlns:a16="http://schemas.microsoft.com/office/drawing/2014/main" id="{AFE4E092-B0F3-402B-9C53-055B7286B5B0}"/>
              </a:ext>
            </a:extLst>
          </p:cNvPr>
          <p:cNvSpPr>
            <a:spLocks noGrp="1"/>
          </p:cNvSpPr>
          <p:nvPr>
            <p:ph type="body" sz="quarter" idx="33"/>
          </p:nvPr>
        </p:nvSpPr>
        <p:spPr>
          <a:xfrm>
            <a:off x="1359000" y="5714188"/>
            <a:ext cx="1650600" cy="252000"/>
          </a:xfrm>
        </p:spPr>
        <p:txBody>
          <a:bodyPr anchor="ctr"/>
          <a:lstStyle>
            <a:lvl1pPr algn="ctr">
              <a:defRPr/>
            </a:lvl1pPr>
          </a:lstStyle>
          <a:p>
            <a:pPr lvl="0"/>
            <a:r>
              <a:rPr lang="en-US"/>
              <a:t>Click to edit Master text styles</a:t>
            </a:r>
          </a:p>
        </p:txBody>
      </p:sp>
      <p:sp>
        <p:nvSpPr>
          <p:cNvPr id="32" name="Text Placeholder 17">
            <a:extLst>
              <a:ext uri="{FF2B5EF4-FFF2-40B4-BE49-F238E27FC236}">
                <a16:creationId xmlns:a16="http://schemas.microsoft.com/office/drawing/2014/main" id="{D0EEFE8D-FB7E-4184-B179-6802E6985B26}"/>
              </a:ext>
            </a:extLst>
          </p:cNvPr>
          <p:cNvSpPr>
            <a:spLocks noGrp="1"/>
          </p:cNvSpPr>
          <p:nvPr>
            <p:ph type="body" sz="quarter" idx="34"/>
          </p:nvPr>
        </p:nvSpPr>
        <p:spPr>
          <a:xfrm>
            <a:off x="3314700" y="5714188"/>
            <a:ext cx="1650600" cy="252000"/>
          </a:xfrm>
        </p:spPr>
        <p:txBody>
          <a:bodyPr anchor="ctr"/>
          <a:lstStyle>
            <a:lvl1pPr algn="ctr">
              <a:defRPr/>
            </a:lvl1pPr>
          </a:lstStyle>
          <a:p>
            <a:pPr lvl="0"/>
            <a:r>
              <a:rPr lang="en-US"/>
              <a:t>Click to edit Master text styles</a:t>
            </a:r>
          </a:p>
        </p:txBody>
      </p:sp>
      <p:sp>
        <p:nvSpPr>
          <p:cNvPr id="33" name="Text Placeholder 17">
            <a:extLst>
              <a:ext uri="{FF2B5EF4-FFF2-40B4-BE49-F238E27FC236}">
                <a16:creationId xmlns:a16="http://schemas.microsoft.com/office/drawing/2014/main" id="{13E886F9-8EBE-418C-A9C2-637AD0660219}"/>
              </a:ext>
            </a:extLst>
          </p:cNvPr>
          <p:cNvSpPr>
            <a:spLocks noGrp="1"/>
          </p:cNvSpPr>
          <p:nvPr>
            <p:ph type="body" sz="quarter" idx="35"/>
          </p:nvPr>
        </p:nvSpPr>
        <p:spPr>
          <a:xfrm>
            <a:off x="5270400" y="5714188"/>
            <a:ext cx="1650600" cy="252000"/>
          </a:xfrm>
        </p:spPr>
        <p:txBody>
          <a:bodyPr anchor="ctr"/>
          <a:lstStyle>
            <a:lvl1pPr algn="ctr">
              <a:defRPr/>
            </a:lvl1pPr>
          </a:lstStyle>
          <a:p>
            <a:pPr lvl="0"/>
            <a:r>
              <a:rPr lang="en-US"/>
              <a:t>Click to edit Master text styles</a:t>
            </a:r>
          </a:p>
        </p:txBody>
      </p:sp>
      <p:sp>
        <p:nvSpPr>
          <p:cNvPr id="34" name="Picture Placeholder 6">
            <a:extLst>
              <a:ext uri="{FF2B5EF4-FFF2-40B4-BE49-F238E27FC236}">
                <a16:creationId xmlns:a16="http://schemas.microsoft.com/office/drawing/2014/main" id="{4E3663E3-789A-40E1-BABF-D31E612525FE}"/>
              </a:ext>
            </a:extLst>
          </p:cNvPr>
          <p:cNvSpPr>
            <a:spLocks noGrp="1" noChangeAspect="1"/>
          </p:cNvSpPr>
          <p:nvPr>
            <p:ph type="pic" sz="quarter" idx="36"/>
          </p:nvPr>
        </p:nvSpPr>
        <p:spPr>
          <a:xfrm>
            <a:off x="7226100" y="4053600"/>
            <a:ext cx="1650600" cy="1650600"/>
          </a:xfrm>
          <a:solidFill>
            <a:schemeClr val="bg1">
              <a:lumMod val="85000"/>
            </a:schemeClr>
          </a:solidFill>
        </p:spPr>
        <p:txBody>
          <a:bodyPr/>
          <a:lstStyle/>
          <a:p>
            <a:r>
              <a:rPr lang="en-US"/>
              <a:t>Click icon to add picture</a:t>
            </a:r>
            <a:endParaRPr lang="en-GB"/>
          </a:p>
        </p:txBody>
      </p:sp>
      <p:sp>
        <p:nvSpPr>
          <p:cNvPr id="35" name="Picture Placeholder 6">
            <a:extLst>
              <a:ext uri="{FF2B5EF4-FFF2-40B4-BE49-F238E27FC236}">
                <a16:creationId xmlns:a16="http://schemas.microsoft.com/office/drawing/2014/main" id="{36EF7152-E16E-465A-A125-AF45D3A0E37A}"/>
              </a:ext>
            </a:extLst>
          </p:cNvPr>
          <p:cNvSpPr>
            <a:spLocks noGrp="1" noChangeAspect="1"/>
          </p:cNvSpPr>
          <p:nvPr>
            <p:ph type="pic" sz="quarter" idx="37"/>
          </p:nvPr>
        </p:nvSpPr>
        <p:spPr>
          <a:xfrm>
            <a:off x="9181800" y="4053600"/>
            <a:ext cx="1650600" cy="1650600"/>
          </a:xfrm>
          <a:solidFill>
            <a:schemeClr val="bg1">
              <a:lumMod val="85000"/>
            </a:schemeClr>
          </a:solidFill>
        </p:spPr>
        <p:txBody>
          <a:bodyPr/>
          <a:lstStyle/>
          <a:p>
            <a:r>
              <a:rPr lang="en-US"/>
              <a:t>Click icon to add picture</a:t>
            </a:r>
            <a:endParaRPr lang="en-GB"/>
          </a:p>
        </p:txBody>
      </p:sp>
      <p:sp>
        <p:nvSpPr>
          <p:cNvPr id="36" name="Text Placeholder 17">
            <a:extLst>
              <a:ext uri="{FF2B5EF4-FFF2-40B4-BE49-F238E27FC236}">
                <a16:creationId xmlns:a16="http://schemas.microsoft.com/office/drawing/2014/main" id="{A01E7611-82DD-4924-934D-F8701B5CD98A}"/>
              </a:ext>
            </a:extLst>
          </p:cNvPr>
          <p:cNvSpPr>
            <a:spLocks noGrp="1"/>
          </p:cNvSpPr>
          <p:nvPr>
            <p:ph type="body" sz="quarter" idx="38"/>
          </p:nvPr>
        </p:nvSpPr>
        <p:spPr>
          <a:xfrm>
            <a:off x="7226100" y="5714188"/>
            <a:ext cx="1650600" cy="252000"/>
          </a:xfrm>
        </p:spPr>
        <p:txBody>
          <a:bodyPr anchor="ctr"/>
          <a:lstStyle>
            <a:lvl1pPr algn="ctr">
              <a:defRPr/>
            </a:lvl1pPr>
          </a:lstStyle>
          <a:p>
            <a:pPr lvl="0"/>
            <a:r>
              <a:rPr lang="en-US"/>
              <a:t>Click to edit Master text styles</a:t>
            </a:r>
          </a:p>
        </p:txBody>
      </p:sp>
      <p:sp>
        <p:nvSpPr>
          <p:cNvPr id="37" name="Text Placeholder 17">
            <a:extLst>
              <a:ext uri="{FF2B5EF4-FFF2-40B4-BE49-F238E27FC236}">
                <a16:creationId xmlns:a16="http://schemas.microsoft.com/office/drawing/2014/main" id="{5E1CA1F3-9B65-483E-B0E7-D4BB7ACD4FCD}"/>
              </a:ext>
            </a:extLst>
          </p:cNvPr>
          <p:cNvSpPr>
            <a:spLocks noGrp="1"/>
          </p:cNvSpPr>
          <p:nvPr>
            <p:ph type="body" sz="quarter" idx="39"/>
          </p:nvPr>
        </p:nvSpPr>
        <p:spPr>
          <a:xfrm>
            <a:off x="9181800" y="5714188"/>
            <a:ext cx="1650600" cy="252000"/>
          </a:xfrm>
        </p:spPr>
        <p:txBody>
          <a:bodyPr anchor="ctr"/>
          <a:lstStyle>
            <a:lvl1pPr algn="ctr">
              <a:defRPr/>
            </a:lvl1pPr>
          </a:lstStyle>
          <a:p>
            <a:pPr lvl="0"/>
            <a:r>
              <a:rPr lang="en-US"/>
              <a:t>Click to edit Master text styles</a:t>
            </a:r>
          </a:p>
        </p:txBody>
      </p:sp>
    </p:spTree>
    <p:extLst>
      <p:ext uri="{BB962C8B-B14F-4D97-AF65-F5344CB8AC3E}">
        <p14:creationId xmlns:p14="http://schemas.microsoft.com/office/powerpoint/2010/main" val="8195363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ree Column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9CC380D-5F44-41E8-971E-CDD19ED6F8E3}" type="slidenum">
              <a:rPr lang="en-GB" smtClean="0"/>
              <a:pPr/>
              <a:t>‹#›</a:t>
            </a:fld>
            <a:endParaRPr lang="en-GB"/>
          </a:p>
        </p:txBody>
      </p:sp>
      <p:cxnSp>
        <p:nvCxnSpPr>
          <p:cNvPr id="9" name="Straight Connector 8">
            <a:extLst>
              <a:ext uri="{FF2B5EF4-FFF2-40B4-BE49-F238E27FC236}">
                <a16:creationId xmlns:a16="http://schemas.microsoft.com/office/drawing/2014/main" id="{6AC93332-FCA3-4054-A844-0AC0A2544D34}"/>
              </a:ext>
            </a:extLst>
          </p:cNvPr>
          <p:cNvCxnSpPr/>
          <p:nvPr userDrawn="1"/>
        </p:nvCxnSpPr>
        <p:spPr>
          <a:xfrm>
            <a:off x="377825" y="1227932"/>
            <a:ext cx="1143635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31740A-5FDE-47A1-9976-336C07974D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
        <p:nvSpPr>
          <p:cNvPr id="12" name="Content Placeholder 2">
            <a:extLst>
              <a:ext uri="{FF2B5EF4-FFF2-40B4-BE49-F238E27FC236}">
                <a16:creationId xmlns:a16="http://schemas.microsoft.com/office/drawing/2014/main" id="{FE2FACF5-A60D-44FC-A578-FD005792C140}"/>
              </a:ext>
            </a:extLst>
          </p:cNvPr>
          <p:cNvSpPr>
            <a:spLocks noGrp="1"/>
          </p:cNvSpPr>
          <p:nvPr>
            <p:ph idx="1"/>
          </p:nvPr>
        </p:nvSpPr>
        <p:spPr>
          <a:xfrm>
            <a:off x="377825" y="1925637"/>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6F58283-0844-453D-BCD6-1587B2F3A939}"/>
              </a:ext>
            </a:extLst>
          </p:cNvPr>
          <p:cNvSpPr>
            <a:spLocks noGrp="1"/>
          </p:cNvSpPr>
          <p:nvPr>
            <p:ph idx="13"/>
          </p:nvPr>
        </p:nvSpPr>
        <p:spPr>
          <a:xfrm>
            <a:off x="4292203"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B4229EF1-E5AB-4685-BF30-7C661BA29DC5}"/>
              </a:ext>
            </a:extLst>
          </p:cNvPr>
          <p:cNvSpPr>
            <a:spLocks noGrp="1"/>
          </p:cNvSpPr>
          <p:nvPr>
            <p:ph idx="14"/>
          </p:nvPr>
        </p:nvSpPr>
        <p:spPr>
          <a:xfrm>
            <a:off x="8206581"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21617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arge Imag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7825" y="5004001"/>
            <a:ext cx="3600000" cy="1377750"/>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4296000"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3ED3EE21-B105-4761-ACD1-C5BEE2805BD9}"/>
              </a:ext>
            </a:extLst>
          </p:cNvPr>
          <p:cNvSpPr>
            <a:spLocks noGrp="1"/>
          </p:cNvSpPr>
          <p:nvPr>
            <p:ph sz="half" idx="13"/>
          </p:nvPr>
        </p:nvSpPr>
        <p:spPr>
          <a:xfrm>
            <a:off x="8214175"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0" y="0"/>
            <a:ext cx="11814175" cy="45972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221006988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and Image">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1B9233A-DF33-49E3-8950-75A72BB6ABA6}"/>
              </a:ext>
            </a:extLst>
          </p:cNvPr>
          <p:cNvSpPr>
            <a:spLocks noGrp="1"/>
          </p:cNvSpPr>
          <p:nvPr>
            <p:ph type="pic" sz="quarter" idx="15"/>
          </p:nvPr>
        </p:nvSpPr>
        <p:spPr>
          <a:xfrm>
            <a:off x="8877600" y="4597200"/>
            <a:ext cx="3314400" cy="226080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7825" y="5004000"/>
            <a:ext cx="3600000" cy="1378495"/>
          </a:xfrm>
        </p:spPr>
        <p:txBody>
          <a:bodyPr anchor="t"/>
          <a:lstStyle/>
          <a:p>
            <a:r>
              <a:rPr lang="en-US"/>
              <a:t>Click to edit Master title style</a:t>
            </a:r>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4296000"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0" y="0"/>
            <a:ext cx="8877600" cy="4597200"/>
          </a:xfrm>
          <a:solidFill>
            <a:schemeClr val="bg1">
              <a:lumMod val="85000"/>
            </a:schemeClr>
          </a:solidFill>
        </p:spPr>
        <p:txBody>
          <a:bodyPr/>
          <a:lstStyle/>
          <a:p>
            <a:r>
              <a:rPr lang="en-US"/>
              <a:t>Click icon to add picture</a:t>
            </a:r>
            <a:endParaRPr lang="en-GB"/>
          </a:p>
        </p:txBody>
      </p:sp>
      <p:sp>
        <p:nvSpPr>
          <p:cNvPr id="7" name="Footer Placeholder 4">
            <a:extLst>
              <a:ext uri="{FF2B5EF4-FFF2-40B4-BE49-F238E27FC236}">
                <a16:creationId xmlns:a16="http://schemas.microsoft.com/office/drawing/2014/main" id="{5CF7A6AE-FA80-4C09-887C-D512261AAC39}"/>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Tree>
    <p:extLst>
      <p:ext uri="{BB962C8B-B14F-4D97-AF65-F5344CB8AC3E}">
        <p14:creationId xmlns:p14="http://schemas.microsoft.com/office/powerpoint/2010/main" val="418019962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Lef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385419" y="0"/>
            <a:ext cx="7200000" cy="638175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8217754" y="1387799"/>
            <a:ext cx="3596421" cy="1220400"/>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8217754" y="2778919"/>
            <a:ext cx="3600000" cy="3602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E529AAB2-BFFE-4231-81D6-7950E02D2C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413152697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Righ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4617754" y="0"/>
            <a:ext cx="7200000" cy="638175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8000" y="1387800"/>
            <a:ext cx="3596421" cy="1221757"/>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378000" y="2778919"/>
            <a:ext cx="3600000" cy="3602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D22F996A-EF8B-470C-B19C-614AB955A0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243660197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Full Slide Image and Caption">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F30EF0-1BA1-49CF-B35E-118E146B5E20}"/>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5EE08C3D-9B0C-4E74-9AB5-9E79B4458543}"/>
              </a:ext>
            </a:extLst>
          </p:cNvPr>
          <p:cNvSpPr>
            <a:spLocks noGrp="1"/>
          </p:cNvSpPr>
          <p:nvPr>
            <p:ph type="ftr" sz="quarter" idx="11"/>
          </p:nvPr>
        </p:nvSpPr>
        <p:spPr/>
        <p:txBody>
          <a:bodyPr/>
          <a:lstStyle>
            <a:lvl1pPr>
              <a:defRPr>
                <a:solidFill>
                  <a:schemeClr val="bg1"/>
                </a:solidFill>
              </a:defRPr>
            </a:lvl1pPr>
          </a:lstStyle>
          <a:p>
            <a:endParaRPr lang="en-GB"/>
          </a:p>
        </p:txBody>
      </p:sp>
      <p:sp>
        <p:nvSpPr>
          <p:cNvPr id="5" name="Slide Number Placeholder 4">
            <a:extLst>
              <a:ext uri="{FF2B5EF4-FFF2-40B4-BE49-F238E27FC236}">
                <a16:creationId xmlns:a16="http://schemas.microsoft.com/office/drawing/2014/main" id="{B99ACBD4-335A-44B8-985A-019168B92E11}"/>
              </a:ext>
            </a:extLst>
          </p:cNvPr>
          <p:cNvSpPr>
            <a:spLocks noGrp="1"/>
          </p:cNvSpPr>
          <p:nvPr>
            <p:ph type="sldNum" sz="quarter" idx="12"/>
          </p:nvPr>
        </p:nvSpPr>
        <p:spPr/>
        <p:txBody>
          <a:bodyPr/>
          <a:lstStyle>
            <a:lvl1pPr>
              <a:defRPr>
                <a:solidFill>
                  <a:schemeClr val="bg1"/>
                </a:solidFill>
              </a:defRPr>
            </a:lvl1pPr>
          </a:lstStyle>
          <a:p>
            <a:fld id="{29CC380D-5F44-41E8-971E-CDD19ED6F8E3}" type="slidenum">
              <a:rPr lang="en-GB" smtClean="0"/>
              <a:pPr/>
              <a:t>‹#›</a:t>
            </a:fld>
            <a:endParaRPr lang="en-GB"/>
          </a:p>
        </p:txBody>
      </p:sp>
      <p:sp>
        <p:nvSpPr>
          <p:cNvPr id="6" name="Picture Placeholder 9">
            <a:extLst>
              <a:ext uri="{FF2B5EF4-FFF2-40B4-BE49-F238E27FC236}">
                <a16:creationId xmlns:a16="http://schemas.microsoft.com/office/drawing/2014/main" id="{A29767D4-6CBA-4EAD-AEB1-73F0D103F504}"/>
              </a:ext>
            </a:extLst>
          </p:cNvPr>
          <p:cNvSpPr>
            <a:spLocks noGrp="1"/>
          </p:cNvSpPr>
          <p:nvPr>
            <p:ph type="pic" sz="quarter" idx="14"/>
          </p:nvPr>
        </p:nvSpPr>
        <p:spPr>
          <a:xfrm>
            <a:off x="-472" y="-3332"/>
            <a:ext cx="12192632" cy="6861331"/>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0 w 9144000"/>
              <a:gd name="connsiteY0" fmla="*/ 4334 h 6862334"/>
              <a:gd name="connsiteX1" fmla="*/ 3826612 w 9144000"/>
              <a:gd name="connsiteY1" fmla="*/ 0 h 6862334"/>
              <a:gd name="connsiteX2" fmla="*/ 9144000 w 9144000"/>
              <a:gd name="connsiteY2" fmla="*/ 4334 h 6862334"/>
              <a:gd name="connsiteX3" fmla="*/ 9144000 w 9144000"/>
              <a:gd name="connsiteY3" fmla="*/ 6862334 h 6862334"/>
              <a:gd name="connsiteX4" fmla="*/ 0 w 9144000"/>
              <a:gd name="connsiteY4" fmla="*/ 6862334 h 6862334"/>
              <a:gd name="connsiteX5" fmla="*/ 0 w 9144000"/>
              <a:gd name="connsiteY5" fmla="*/ 4334 h 6862334"/>
              <a:gd name="connsiteX0" fmla="*/ 4334 w 9148334"/>
              <a:gd name="connsiteY0" fmla="*/ 4334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4334 w 9148334"/>
              <a:gd name="connsiteY6" fmla="*/ 4334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4700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4700 h 6862334"/>
              <a:gd name="connsiteX0" fmla="*/ 3822752 w 9144474"/>
              <a:gd name="connsiteY0" fmla="*/ 3744700 h 6862334"/>
              <a:gd name="connsiteX1" fmla="*/ 3827086 w 9144474"/>
              <a:gd name="connsiteY1" fmla="*/ 0 h 6862334"/>
              <a:gd name="connsiteX2" fmla="*/ 9144474 w 9144474"/>
              <a:gd name="connsiteY2" fmla="*/ 4334 h 6862334"/>
              <a:gd name="connsiteX3" fmla="*/ 9144474 w 9144474"/>
              <a:gd name="connsiteY3" fmla="*/ 6862334 h 6862334"/>
              <a:gd name="connsiteX4" fmla="*/ 474 w 9144474"/>
              <a:gd name="connsiteY4" fmla="*/ 6862334 h 6862334"/>
              <a:gd name="connsiteX5" fmla="*/ 48 w 9144474"/>
              <a:gd name="connsiteY5" fmla="*/ 3744273 h 6862334"/>
              <a:gd name="connsiteX6" fmla="*/ 3822752 w 9144474"/>
              <a:gd name="connsiteY6" fmla="*/ 3744700 h 6862334"/>
              <a:gd name="connsiteX0" fmla="*/ 3818844 w 9144474"/>
              <a:gd name="connsiteY0" fmla="*/ 3744700 h 6862334"/>
              <a:gd name="connsiteX1" fmla="*/ 3827086 w 9144474"/>
              <a:gd name="connsiteY1" fmla="*/ 0 h 6862334"/>
              <a:gd name="connsiteX2" fmla="*/ 9144474 w 9144474"/>
              <a:gd name="connsiteY2" fmla="*/ 4334 h 6862334"/>
              <a:gd name="connsiteX3" fmla="*/ 9144474 w 9144474"/>
              <a:gd name="connsiteY3" fmla="*/ 6862334 h 6862334"/>
              <a:gd name="connsiteX4" fmla="*/ 474 w 9144474"/>
              <a:gd name="connsiteY4" fmla="*/ 6862334 h 6862334"/>
              <a:gd name="connsiteX5" fmla="*/ 48 w 9144474"/>
              <a:gd name="connsiteY5" fmla="*/ 3744273 h 6862334"/>
              <a:gd name="connsiteX6" fmla="*/ 3818844 w 9144474"/>
              <a:gd name="connsiteY6" fmla="*/ 3744700 h 6862334"/>
              <a:gd name="connsiteX0" fmla="*/ 3818844 w 9144474"/>
              <a:gd name="connsiteY0" fmla="*/ 3740792 h 6858426"/>
              <a:gd name="connsiteX1" fmla="*/ 3819270 w 9144474"/>
              <a:gd name="connsiteY1" fmla="*/ 0 h 6858426"/>
              <a:gd name="connsiteX2" fmla="*/ 9144474 w 9144474"/>
              <a:gd name="connsiteY2" fmla="*/ 426 h 6858426"/>
              <a:gd name="connsiteX3" fmla="*/ 9144474 w 9144474"/>
              <a:gd name="connsiteY3" fmla="*/ 6858426 h 6858426"/>
              <a:gd name="connsiteX4" fmla="*/ 474 w 9144474"/>
              <a:gd name="connsiteY4" fmla="*/ 6858426 h 6858426"/>
              <a:gd name="connsiteX5" fmla="*/ 48 w 9144474"/>
              <a:gd name="connsiteY5" fmla="*/ 3740365 h 6858426"/>
              <a:gd name="connsiteX6" fmla="*/ 3818844 w 9144474"/>
              <a:gd name="connsiteY6" fmla="*/ 3740792 h 6858426"/>
              <a:gd name="connsiteX0" fmla="*/ 3818844 w 12163899"/>
              <a:gd name="connsiteY0" fmla="*/ 3740792 h 6858426"/>
              <a:gd name="connsiteX1" fmla="*/ 3819270 w 12163899"/>
              <a:gd name="connsiteY1" fmla="*/ 0 h 6858426"/>
              <a:gd name="connsiteX2" fmla="*/ 12163899 w 12163899"/>
              <a:gd name="connsiteY2" fmla="*/ 426 h 6858426"/>
              <a:gd name="connsiteX3" fmla="*/ 9144474 w 12163899"/>
              <a:gd name="connsiteY3" fmla="*/ 6858426 h 6858426"/>
              <a:gd name="connsiteX4" fmla="*/ 474 w 12163899"/>
              <a:gd name="connsiteY4" fmla="*/ 6858426 h 6858426"/>
              <a:gd name="connsiteX5" fmla="*/ 48 w 12163899"/>
              <a:gd name="connsiteY5" fmla="*/ 3740365 h 6858426"/>
              <a:gd name="connsiteX6" fmla="*/ 3818844 w 12163899"/>
              <a:gd name="connsiteY6" fmla="*/ 3740792 h 6858426"/>
              <a:gd name="connsiteX0" fmla="*/ 3818844 w 12192474"/>
              <a:gd name="connsiteY0" fmla="*/ 3740792 h 6858426"/>
              <a:gd name="connsiteX1" fmla="*/ 3819270 w 12192474"/>
              <a:gd name="connsiteY1" fmla="*/ 0 h 6858426"/>
              <a:gd name="connsiteX2" fmla="*/ 12163899 w 12192474"/>
              <a:gd name="connsiteY2" fmla="*/ 426 h 6858426"/>
              <a:gd name="connsiteX3" fmla="*/ 12192474 w 12192474"/>
              <a:gd name="connsiteY3" fmla="*/ 6858426 h 6858426"/>
              <a:gd name="connsiteX4" fmla="*/ 474 w 12192474"/>
              <a:gd name="connsiteY4" fmla="*/ 6858426 h 6858426"/>
              <a:gd name="connsiteX5" fmla="*/ 48 w 12192474"/>
              <a:gd name="connsiteY5" fmla="*/ 3740365 h 6858426"/>
              <a:gd name="connsiteX6" fmla="*/ 3818844 w 12192474"/>
              <a:gd name="connsiteY6" fmla="*/ 3740792 h 6858426"/>
              <a:gd name="connsiteX0" fmla="*/ 3818844 w 12193696"/>
              <a:gd name="connsiteY0" fmla="*/ 3740792 h 6858426"/>
              <a:gd name="connsiteX1" fmla="*/ 3819270 w 12193696"/>
              <a:gd name="connsiteY1" fmla="*/ 0 h 6858426"/>
              <a:gd name="connsiteX2" fmla="*/ 12193696 w 12193696"/>
              <a:gd name="connsiteY2" fmla="*/ 426 h 6858426"/>
              <a:gd name="connsiteX3" fmla="*/ 12192474 w 12193696"/>
              <a:gd name="connsiteY3" fmla="*/ 6858426 h 6858426"/>
              <a:gd name="connsiteX4" fmla="*/ 474 w 12193696"/>
              <a:gd name="connsiteY4" fmla="*/ 6858426 h 6858426"/>
              <a:gd name="connsiteX5" fmla="*/ 48 w 12193696"/>
              <a:gd name="connsiteY5" fmla="*/ 3740365 h 6858426"/>
              <a:gd name="connsiteX6" fmla="*/ 3818844 w 12193696"/>
              <a:gd name="connsiteY6" fmla="*/ 3740792 h 6858426"/>
              <a:gd name="connsiteX0" fmla="*/ 3818844 w 12193696"/>
              <a:gd name="connsiteY0" fmla="*/ 3740792 h 6858426"/>
              <a:gd name="connsiteX1" fmla="*/ 3819270 w 12193696"/>
              <a:gd name="connsiteY1" fmla="*/ 0 h 6858426"/>
              <a:gd name="connsiteX2" fmla="*/ 12193696 w 12193696"/>
              <a:gd name="connsiteY2" fmla="*/ 426 h 6858426"/>
              <a:gd name="connsiteX3" fmla="*/ 12192474 w 12193696"/>
              <a:gd name="connsiteY3" fmla="*/ 6858426 h 6858426"/>
              <a:gd name="connsiteX4" fmla="*/ 474 w 12193696"/>
              <a:gd name="connsiteY4" fmla="*/ 6858426 h 6858426"/>
              <a:gd name="connsiteX5" fmla="*/ 48 w 12193696"/>
              <a:gd name="connsiteY5" fmla="*/ 3740365 h 6858426"/>
              <a:gd name="connsiteX6" fmla="*/ 3818844 w 12193696"/>
              <a:gd name="connsiteY6" fmla="*/ 3740792 h 6858426"/>
              <a:gd name="connsiteX0" fmla="*/ 3818844 w 12192508"/>
              <a:gd name="connsiteY0" fmla="*/ 3740792 h 6858426"/>
              <a:gd name="connsiteX1" fmla="*/ 3819270 w 12192508"/>
              <a:gd name="connsiteY1" fmla="*/ 0 h 6858426"/>
              <a:gd name="connsiteX2" fmla="*/ 12189971 w 12192508"/>
              <a:gd name="connsiteY2" fmla="*/ 426 h 6858426"/>
              <a:gd name="connsiteX3" fmla="*/ 12192474 w 12192508"/>
              <a:gd name="connsiteY3" fmla="*/ 6858426 h 6858426"/>
              <a:gd name="connsiteX4" fmla="*/ 474 w 12192508"/>
              <a:gd name="connsiteY4" fmla="*/ 6858426 h 6858426"/>
              <a:gd name="connsiteX5" fmla="*/ 48 w 12192508"/>
              <a:gd name="connsiteY5" fmla="*/ 3740365 h 6858426"/>
              <a:gd name="connsiteX6" fmla="*/ 3818844 w 12192508"/>
              <a:gd name="connsiteY6" fmla="*/ 3740792 h 6858426"/>
              <a:gd name="connsiteX0" fmla="*/ 3818844 w 12192633"/>
              <a:gd name="connsiteY0" fmla="*/ 3740792 h 6858426"/>
              <a:gd name="connsiteX1" fmla="*/ 3819270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3818844 w 12192633"/>
              <a:gd name="connsiteY0" fmla="*/ 374079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3818844 w 12192633"/>
              <a:gd name="connsiteY0" fmla="*/ 3740366 h 6858000"/>
              <a:gd name="connsiteX1" fmla="*/ 4590795 w 12192633"/>
              <a:gd name="connsiteY1" fmla="*/ 9099 h 6858000"/>
              <a:gd name="connsiteX2" fmla="*/ 12192633 w 12192633"/>
              <a:gd name="connsiteY2" fmla="*/ 0 h 6858000"/>
              <a:gd name="connsiteX3" fmla="*/ 12192474 w 12192633"/>
              <a:gd name="connsiteY3" fmla="*/ 6858000 h 6858000"/>
              <a:gd name="connsiteX4" fmla="*/ 474 w 12192633"/>
              <a:gd name="connsiteY4" fmla="*/ 6858000 h 6858000"/>
              <a:gd name="connsiteX5" fmla="*/ 48 w 12192633"/>
              <a:gd name="connsiteY5" fmla="*/ 3739939 h 6858000"/>
              <a:gd name="connsiteX6" fmla="*/ 3818844 w 12192633"/>
              <a:gd name="connsiteY6" fmla="*/ 3740366 h 6858000"/>
              <a:gd name="connsiteX0" fmla="*/ 3818844 w 12192633"/>
              <a:gd name="connsiteY0" fmla="*/ 374079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4590369 w 12192633"/>
              <a:gd name="connsiteY0" fmla="*/ 402654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4590369 w 12192633"/>
              <a:gd name="connsiteY6" fmla="*/ 4026542 h 6858426"/>
              <a:gd name="connsiteX0" fmla="*/ 4590017 w 12192281"/>
              <a:gd name="connsiteY0" fmla="*/ 4026542 h 6858426"/>
              <a:gd name="connsiteX1" fmla="*/ 4590443 w 12192281"/>
              <a:gd name="connsiteY1" fmla="*/ 0 h 6858426"/>
              <a:gd name="connsiteX2" fmla="*/ 12192281 w 12192281"/>
              <a:gd name="connsiteY2" fmla="*/ 426 h 6858426"/>
              <a:gd name="connsiteX3" fmla="*/ 12192122 w 12192281"/>
              <a:gd name="connsiteY3" fmla="*/ 6858426 h 6858426"/>
              <a:gd name="connsiteX4" fmla="*/ 122 w 12192281"/>
              <a:gd name="connsiteY4" fmla="*/ 6858426 h 6858426"/>
              <a:gd name="connsiteX5" fmla="*/ 9221 w 12192281"/>
              <a:gd name="connsiteY5" fmla="*/ 4054690 h 6858426"/>
              <a:gd name="connsiteX6" fmla="*/ 4590017 w 12192281"/>
              <a:gd name="connsiteY6" fmla="*/ 4026542 h 6858426"/>
              <a:gd name="connsiteX0" fmla="*/ 4590368 w 12192632"/>
              <a:gd name="connsiteY0" fmla="*/ 4026542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26542 h 6858426"/>
              <a:gd name="connsiteX0" fmla="*/ 4590368 w 12192632"/>
              <a:gd name="connsiteY0" fmla="*/ 4036067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36067 h 6858426"/>
              <a:gd name="connsiteX0" fmla="*/ 4590368 w 12192632"/>
              <a:gd name="connsiteY0" fmla="*/ 4045592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45592 h 6858426"/>
              <a:gd name="connsiteX0" fmla="*/ 4590368 w 12192632"/>
              <a:gd name="connsiteY0" fmla="*/ 4055117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55117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41793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4696 h 6858426"/>
              <a:gd name="connsiteX6" fmla="*/ 4590368 w 12192632"/>
              <a:gd name="connsiteY6" fmla="*/ 4041793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90368 w 12192632"/>
              <a:gd name="connsiteY6" fmla="*/ 4041793 h 6858426"/>
              <a:gd name="connsiteX0" fmla="*/ 4590368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90368 w 12192632"/>
              <a:gd name="connsiteY6" fmla="*/ 4041793 h 6858426"/>
              <a:gd name="connsiteX0" fmla="*/ 4587036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87036 w 12192632"/>
              <a:gd name="connsiteY6" fmla="*/ 4041793 h 6858426"/>
              <a:gd name="connsiteX0" fmla="*/ 4587036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87036 w 12192632"/>
              <a:gd name="connsiteY6" fmla="*/ 4041793 h 6858426"/>
              <a:gd name="connsiteX0" fmla="*/ 4587036 w 12192632"/>
              <a:gd name="connsiteY0" fmla="*/ 4044698 h 6861331"/>
              <a:gd name="connsiteX1" fmla="*/ 4587462 w 12192632"/>
              <a:gd name="connsiteY1" fmla="*/ 2905 h 6861331"/>
              <a:gd name="connsiteX2" fmla="*/ 12192632 w 12192632"/>
              <a:gd name="connsiteY2" fmla="*/ 0 h 6861331"/>
              <a:gd name="connsiteX3" fmla="*/ 12192473 w 12192632"/>
              <a:gd name="connsiteY3" fmla="*/ 6861331 h 6861331"/>
              <a:gd name="connsiteX4" fmla="*/ 473 w 12192632"/>
              <a:gd name="connsiteY4" fmla="*/ 6861331 h 6861331"/>
              <a:gd name="connsiteX5" fmla="*/ 47 w 12192632"/>
              <a:gd name="connsiteY5" fmla="*/ 4044270 h 6861331"/>
              <a:gd name="connsiteX6" fmla="*/ 4587036 w 12192632"/>
              <a:gd name="connsiteY6" fmla="*/ 4044698 h 686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632" h="6861331">
                <a:moveTo>
                  <a:pt x="4587036" y="4044698"/>
                </a:moveTo>
                <a:cubicBezTo>
                  <a:pt x="4588481" y="2795162"/>
                  <a:pt x="4586017" y="1252441"/>
                  <a:pt x="4587462" y="2905"/>
                </a:cubicBezTo>
                <a:lnTo>
                  <a:pt x="12192632" y="0"/>
                </a:lnTo>
                <a:cubicBezTo>
                  <a:pt x="12192225" y="2286000"/>
                  <a:pt x="12192880" y="4575331"/>
                  <a:pt x="12192473" y="6861331"/>
                </a:cubicBezTo>
                <a:lnTo>
                  <a:pt x="473" y="6861331"/>
                </a:lnTo>
                <a:cubicBezTo>
                  <a:pt x="-972" y="5821977"/>
                  <a:pt x="1492" y="5083624"/>
                  <a:pt x="47" y="4044270"/>
                </a:cubicBezTo>
                <a:lnTo>
                  <a:pt x="4587036" y="4044698"/>
                </a:lnTo>
                <a:close/>
              </a:path>
            </a:pathLst>
          </a:custGeom>
          <a:solidFill>
            <a:schemeClr val="bg1">
              <a:lumMod val="85000"/>
            </a:schemeClr>
          </a:solidFill>
        </p:spPr>
        <p:txBody>
          <a:bodyPr/>
          <a:lstStyle>
            <a:lvl1pPr algn="r">
              <a:defRPr/>
            </a:lvl1pPr>
          </a:lstStyle>
          <a:p>
            <a:r>
              <a:rPr lang="en-US"/>
              <a:t>Click icon to add picture</a:t>
            </a:r>
            <a:endParaRPr lang="en-GB"/>
          </a:p>
        </p:txBody>
      </p:sp>
      <p:sp>
        <p:nvSpPr>
          <p:cNvPr id="8" name="Content Placeholder 2">
            <a:extLst>
              <a:ext uri="{FF2B5EF4-FFF2-40B4-BE49-F238E27FC236}">
                <a16:creationId xmlns:a16="http://schemas.microsoft.com/office/drawing/2014/main" id="{F17F807A-F369-4FBC-B5EB-675732DA4D1E}"/>
              </a:ext>
            </a:extLst>
          </p:cNvPr>
          <p:cNvSpPr>
            <a:spLocks noGrp="1"/>
          </p:cNvSpPr>
          <p:nvPr>
            <p:ph idx="1"/>
          </p:nvPr>
        </p:nvSpPr>
        <p:spPr>
          <a:xfrm>
            <a:off x="431798" y="377826"/>
            <a:ext cx="3860802" cy="30511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7066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4"/>
                </a:solidFill>
              </a:defRPr>
            </a:lvl1pPr>
            <a:lvl2pPr marL="0" indent="0">
              <a:spcAft>
                <a:spcPts val="0"/>
              </a:spcAft>
              <a:buNone/>
              <a:defRPr sz="1200" b="1">
                <a:solidFill>
                  <a:schemeClr val="accent4"/>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884E0A01-DDD8-40C4-8091-30F2078FD3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6" name="Picture 5">
            <a:extLst>
              <a:ext uri="{FF2B5EF4-FFF2-40B4-BE49-F238E27FC236}">
                <a16:creationId xmlns:a16="http://schemas.microsoft.com/office/drawing/2014/main" id="{E15C3F16-B816-4EDA-91D0-6F39180C106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406489061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bg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bg1"/>
                </a:solidFill>
              </a:defRPr>
            </a:lvl1pPr>
            <a:lvl2pPr marL="0" indent="0">
              <a:spcAft>
                <a:spcPts val="0"/>
              </a:spcAft>
              <a:buNone/>
              <a:defRPr sz="1200" b="1">
                <a:solidFill>
                  <a:schemeClr val="bg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9624ED25-48F6-4AA3-8101-076C3DE2306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6" name="Picture 5">
            <a:extLst>
              <a:ext uri="{FF2B5EF4-FFF2-40B4-BE49-F238E27FC236}">
                <a16:creationId xmlns:a16="http://schemas.microsoft.com/office/drawing/2014/main" id="{88D4D8D6-9B83-4B48-B8BA-B8908EAA6E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13619917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bg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bg1"/>
                </a:solidFill>
              </a:defRPr>
            </a:lvl1pPr>
            <a:lvl2pPr marL="0" indent="0">
              <a:spcAft>
                <a:spcPts val="0"/>
              </a:spcAft>
              <a:buNone/>
              <a:defRPr sz="1200" b="1">
                <a:solidFill>
                  <a:schemeClr val="bg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0EC6A8FB-C22C-4816-B876-7FE31AE5BB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6" name="Picture 5">
            <a:extLst>
              <a:ext uri="{FF2B5EF4-FFF2-40B4-BE49-F238E27FC236}">
                <a16:creationId xmlns:a16="http://schemas.microsoft.com/office/drawing/2014/main" id="{34791510-3C20-412D-A078-1E4C575512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105756680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1"/>
                </a:solidFill>
              </a:defRPr>
            </a:lvl1pPr>
            <a:lvl2pPr marL="0" indent="0">
              <a:spcAft>
                <a:spcPts val="0"/>
              </a:spcAft>
              <a:buNone/>
              <a:defRPr sz="1200" b="1">
                <a:solidFill>
                  <a:schemeClr val="accent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Picture Placeholder 6">
            <a:extLst>
              <a:ext uri="{FF2B5EF4-FFF2-40B4-BE49-F238E27FC236}">
                <a16:creationId xmlns:a16="http://schemas.microsoft.com/office/drawing/2014/main" id="{CE57F7F5-FC77-425E-A2A6-DDD1D50110BD}"/>
              </a:ext>
            </a:extLst>
          </p:cNvPr>
          <p:cNvSpPr>
            <a:spLocks noGrp="1"/>
          </p:cNvSpPr>
          <p:nvPr>
            <p:ph type="pic" sz="quarter" idx="14"/>
          </p:nvPr>
        </p:nvSpPr>
        <p:spPr>
          <a:xfrm>
            <a:off x="6657175" y="377825"/>
            <a:ext cx="5157000" cy="3981600"/>
          </a:xfrm>
          <a:solidFill>
            <a:schemeClr val="bg1">
              <a:lumMod val="85000"/>
            </a:schemeClr>
          </a:solidFill>
        </p:spPr>
        <p:txBody>
          <a:bodyPr/>
          <a:lstStyle/>
          <a:p>
            <a:r>
              <a:rPr lang="en-US"/>
              <a:t>Click icon to add picture</a:t>
            </a:r>
            <a:endParaRPr lang="en-GB"/>
          </a:p>
        </p:txBody>
      </p:sp>
      <p:sp>
        <p:nvSpPr>
          <p:cNvPr id="7" name="Footer Placeholder 4">
            <a:extLst>
              <a:ext uri="{FF2B5EF4-FFF2-40B4-BE49-F238E27FC236}">
                <a16:creationId xmlns:a16="http://schemas.microsoft.com/office/drawing/2014/main" id="{89BD5DBD-2FA9-4215-9F27-75581AAE1EB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8" name="Rectangle 7">
            <a:extLst>
              <a:ext uri="{FF2B5EF4-FFF2-40B4-BE49-F238E27FC236}">
                <a16:creationId xmlns:a16="http://schemas.microsoft.com/office/drawing/2014/main" id="{EF6A93B3-E055-4858-9A45-84EE75DE5C27}"/>
              </a:ext>
            </a:extLst>
          </p:cNvPr>
          <p:cNvSpPr/>
          <p:nvPr userDrawn="1"/>
        </p:nvSpPr>
        <p:spPr>
          <a:xfrm>
            <a:off x="11814175" y="-175"/>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pic>
        <p:nvPicPr>
          <p:cNvPr id="10" name="Picture 9">
            <a:extLst>
              <a:ext uri="{FF2B5EF4-FFF2-40B4-BE49-F238E27FC236}">
                <a16:creationId xmlns:a16="http://schemas.microsoft.com/office/drawing/2014/main" id="{3336C4A4-DF29-478E-9317-46F97AE65E5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253042635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Closing Slide Blank Whit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1"/>
                </a:solidFill>
              </a:defRPr>
            </a:lvl1pPr>
            <a:lvl2pPr marL="0" indent="0">
              <a:spcAft>
                <a:spcPts val="0"/>
              </a:spcAft>
              <a:buNone/>
              <a:defRPr sz="1200" b="1">
                <a:solidFill>
                  <a:schemeClr val="accent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Footer Placeholder 4">
            <a:extLst>
              <a:ext uri="{FF2B5EF4-FFF2-40B4-BE49-F238E27FC236}">
                <a16:creationId xmlns:a16="http://schemas.microsoft.com/office/drawing/2014/main" id="{E14920EE-2A7C-44F3-99E1-0A99C5AA942B}"/>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7" name="Picture 6">
            <a:extLst>
              <a:ext uri="{FF2B5EF4-FFF2-40B4-BE49-F238E27FC236}">
                <a16:creationId xmlns:a16="http://schemas.microsoft.com/office/drawing/2014/main" id="{BA319B1F-62DB-4F9A-A399-9A062D6B27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11515101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208794646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7"/>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349942" y="1925636"/>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322059" y="1925636"/>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294175" y="1925635"/>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241632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286824260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pic>
        <p:nvPicPr>
          <p:cNvPr id="6" name="Picture 5">
            <a:extLst>
              <a:ext uri="{FF2B5EF4-FFF2-40B4-BE49-F238E27FC236}">
                <a16:creationId xmlns:a16="http://schemas.microsoft.com/office/drawing/2014/main" id="{B1543380-1CBA-418A-AA1A-23C03A1386A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321051779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Agenda Num Lis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1E205-D763-B848-ACFA-ED6174246933}" type="datetime4">
              <a:rPr lang="en-US" smtClean="0"/>
              <a:t>August 12, 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pic>
        <p:nvPicPr>
          <p:cNvPr id="6" name="Picture 5">
            <a:extLst>
              <a:ext uri="{FF2B5EF4-FFF2-40B4-BE49-F238E27FC236}">
                <a16:creationId xmlns:a16="http://schemas.microsoft.com/office/drawing/2014/main" id="{658CCCD6-443C-8B44-878A-06CB094BCE48}"/>
              </a:ext>
            </a:extLst>
          </p:cNvPr>
          <p:cNvPicPr>
            <a:picLocks noChangeAspect="1"/>
          </p:cNvPicPr>
          <p:nvPr userDrawn="1"/>
        </p:nvPicPr>
        <p:blipFill>
          <a:blip r:embed="rId2">
            <a:extLst>
              <a:ext uri="{28A0092B-C50C-407E-A947-70E740481C1C}">
                <a14:useLocalDpi xmlns:a14="http://schemas.microsoft.com/office/drawing/2010/main" val="0"/>
              </a:ext>
            </a:extLst>
          </a:blip>
          <a:srcRect l="1988" r="1988"/>
          <a:stretch/>
        </p:blipFill>
        <p:spPr>
          <a:xfrm>
            <a:off x="10607040" y="6364224"/>
            <a:ext cx="969264" cy="455815"/>
          </a:xfrm>
          <a:prstGeom prst="rect">
            <a:avLst/>
          </a:prstGeom>
        </p:spPr>
      </p:pic>
      <p:sp>
        <p:nvSpPr>
          <p:cNvPr id="43" name="Text Placeholder 42">
            <a:extLst>
              <a:ext uri="{FF2B5EF4-FFF2-40B4-BE49-F238E27FC236}">
                <a16:creationId xmlns:a16="http://schemas.microsoft.com/office/drawing/2014/main" id="{0A907D99-9D8B-F777-464F-861A5024F756}"/>
              </a:ext>
            </a:extLst>
          </p:cNvPr>
          <p:cNvSpPr>
            <a:spLocks noGrp="1"/>
          </p:cNvSpPr>
          <p:nvPr>
            <p:ph type="body" sz="quarter" idx="14" hasCustomPrompt="1"/>
          </p:nvPr>
        </p:nvSpPr>
        <p:spPr>
          <a:xfrm>
            <a:off x="4415906" y="613511"/>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1</a:t>
            </a:r>
          </a:p>
        </p:txBody>
      </p:sp>
      <p:sp>
        <p:nvSpPr>
          <p:cNvPr id="44" name="Text Placeholder 42">
            <a:extLst>
              <a:ext uri="{FF2B5EF4-FFF2-40B4-BE49-F238E27FC236}">
                <a16:creationId xmlns:a16="http://schemas.microsoft.com/office/drawing/2014/main" id="{FACD53C7-C123-9B0D-8A39-6C839C3C4CAB}"/>
              </a:ext>
            </a:extLst>
          </p:cNvPr>
          <p:cNvSpPr>
            <a:spLocks noGrp="1"/>
          </p:cNvSpPr>
          <p:nvPr>
            <p:ph type="body" sz="quarter" idx="15" hasCustomPrompt="1"/>
          </p:nvPr>
        </p:nvSpPr>
        <p:spPr>
          <a:xfrm>
            <a:off x="4415906" y="1323987"/>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2</a:t>
            </a:r>
          </a:p>
        </p:txBody>
      </p:sp>
      <p:sp>
        <p:nvSpPr>
          <p:cNvPr id="45" name="Text Placeholder 42">
            <a:extLst>
              <a:ext uri="{FF2B5EF4-FFF2-40B4-BE49-F238E27FC236}">
                <a16:creationId xmlns:a16="http://schemas.microsoft.com/office/drawing/2014/main" id="{E9350DE4-8A4D-DB0A-A4FF-29BF3BA9C95F}"/>
              </a:ext>
            </a:extLst>
          </p:cNvPr>
          <p:cNvSpPr>
            <a:spLocks noGrp="1"/>
          </p:cNvSpPr>
          <p:nvPr>
            <p:ph type="body" sz="quarter" idx="16" hasCustomPrompt="1"/>
          </p:nvPr>
        </p:nvSpPr>
        <p:spPr>
          <a:xfrm>
            <a:off x="4415906" y="2034463"/>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3</a:t>
            </a:r>
          </a:p>
        </p:txBody>
      </p:sp>
      <p:sp>
        <p:nvSpPr>
          <p:cNvPr id="46" name="Text Placeholder 42">
            <a:extLst>
              <a:ext uri="{FF2B5EF4-FFF2-40B4-BE49-F238E27FC236}">
                <a16:creationId xmlns:a16="http://schemas.microsoft.com/office/drawing/2014/main" id="{D2C5D9D0-2588-CA79-4D45-E1955C06EADC}"/>
              </a:ext>
            </a:extLst>
          </p:cNvPr>
          <p:cNvSpPr>
            <a:spLocks noGrp="1"/>
          </p:cNvSpPr>
          <p:nvPr>
            <p:ph type="body" sz="quarter" idx="17" hasCustomPrompt="1"/>
          </p:nvPr>
        </p:nvSpPr>
        <p:spPr>
          <a:xfrm>
            <a:off x="4415906" y="2744939"/>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4</a:t>
            </a:r>
          </a:p>
        </p:txBody>
      </p:sp>
      <p:sp>
        <p:nvSpPr>
          <p:cNvPr id="47" name="Text Placeholder 42">
            <a:extLst>
              <a:ext uri="{FF2B5EF4-FFF2-40B4-BE49-F238E27FC236}">
                <a16:creationId xmlns:a16="http://schemas.microsoft.com/office/drawing/2014/main" id="{EE2C028C-9CF0-5BD6-6EC6-A615D80E1C38}"/>
              </a:ext>
            </a:extLst>
          </p:cNvPr>
          <p:cNvSpPr>
            <a:spLocks noGrp="1"/>
          </p:cNvSpPr>
          <p:nvPr>
            <p:ph type="body" sz="quarter" idx="18" hasCustomPrompt="1"/>
          </p:nvPr>
        </p:nvSpPr>
        <p:spPr>
          <a:xfrm>
            <a:off x="4415906" y="3455415"/>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5</a:t>
            </a:r>
          </a:p>
        </p:txBody>
      </p:sp>
      <p:sp>
        <p:nvSpPr>
          <p:cNvPr id="48" name="Text Placeholder 42">
            <a:extLst>
              <a:ext uri="{FF2B5EF4-FFF2-40B4-BE49-F238E27FC236}">
                <a16:creationId xmlns:a16="http://schemas.microsoft.com/office/drawing/2014/main" id="{DE0BBB9A-52F3-7602-D5B3-98F13B9869E8}"/>
              </a:ext>
            </a:extLst>
          </p:cNvPr>
          <p:cNvSpPr>
            <a:spLocks noGrp="1"/>
          </p:cNvSpPr>
          <p:nvPr>
            <p:ph type="body" sz="quarter" idx="19" hasCustomPrompt="1"/>
          </p:nvPr>
        </p:nvSpPr>
        <p:spPr>
          <a:xfrm>
            <a:off x="4415906" y="4165891"/>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6</a:t>
            </a:r>
          </a:p>
        </p:txBody>
      </p:sp>
      <p:sp>
        <p:nvSpPr>
          <p:cNvPr id="49" name="Text Placeholder 42">
            <a:extLst>
              <a:ext uri="{FF2B5EF4-FFF2-40B4-BE49-F238E27FC236}">
                <a16:creationId xmlns:a16="http://schemas.microsoft.com/office/drawing/2014/main" id="{F1394B57-75D5-4973-10FA-E62D88518BB7}"/>
              </a:ext>
            </a:extLst>
          </p:cNvPr>
          <p:cNvSpPr>
            <a:spLocks noGrp="1"/>
          </p:cNvSpPr>
          <p:nvPr>
            <p:ph type="body" sz="quarter" idx="20" hasCustomPrompt="1"/>
          </p:nvPr>
        </p:nvSpPr>
        <p:spPr>
          <a:xfrm>
            <a:off x="4415906" y="4876367"/>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7</a:t>
            </a:r>
          </a:p>
        </p:txBody>
      </p:sp>
      <p:sp>
        <p:nvSpPr>
          <p:cNvPr id="50" name="Text Placeholder 42">
            <a:extLst>
              <a:ext uri="{FF2B5EF4-FFF2-40B4-BE49-F238E27FC236}">
                <a16:creationId xmlns:a16="http://schemas.microsoft.com/office/drawing/2014/main" id="{87D501E0-86F0-431C-DA8D-9EFF61DDA798}"/>
              </a:ext>
            </a:extLst>
          </p:cNvPr>
          <p:cNvSpPr>
            <a:spLocks noGrp="1"/>
          </p:cNvSpPr>
          <p:nvPr>
            <p:ph type="body" sz="quarter" idx="21" hasCustomPrompt="1"/>
          </p:nvPr>
        </p:nvSpPr>
        <p:spPr>
          <a:xfrm>
            <a:off x="4415906" y="5586846"/>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8</a:t>
            </a:r>
          </a:p>
        </p:txBody>
      </p:sp>
      <p:sp>
        <p:nvSpPr>
          <p:cNvPr id="38" name="Rectangle 37">
            <a:extLst>
              <a:ext uri="{FF2B5EF4-FFF2-40B4-BE49-F238E27FC236}">
                <a16:creationId xmlns:a16="http://schemas.microsoft.com/office/drawing/2014/main" id="{57007A8E-E1CA-1A02-CD53-418E56B9EB87}"/>
              </a:ext>
            </a:extLst>
          </p:cNvPr>
          <p:cNvSpPr/>
          <p:nvPr userDrawn="1"/>
        </p:nvSpPr>
        <p:spPr>
          <a:xfrm>
            <a:off x="6012" y="1"/>
            <a:ext cx="3398669" cy="68580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p>
            <a:pPr fontAlgn="base">
              <a:spcAft>
                <a:spcPts val="2400"/>
              </a:spcAft>
            </a:pPr>
            <a:r>
              <a:rPr lang="en-US" sz="5400" b="0">
                <a:solidFill>
                  <a:schemeClr val="bg1"/>
                </a:solidFill>
                <a:latin typeface="+mj-lt"/>
                <a:cs typeface="Arial" panose="020B0604020202020204" pitchFamily="34" charset="0"/>
              </a:rPr>
              <a:t>Agenda</a:t>
            </a:r>
          </a:p>
        </p:txBody>
      </p:sp>
    </p:spTree>
    <p:extLst>
      <p:ext uri="{BB962C8B-B14F-4D97-AF65-F5344CB8AC3E}">
        <p14:creationId xmlns:p14="http://schemas.microsoft.com/office/powerpoint/2010/main" val="202359063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3C43B5-C241-AF52-4C82-06F999C53866}"/>
              </a:ext>
            </a:extLst>
          </p:cNvPr>
          <p:cNvSpPr>
            <a:spLocks noGrp="1"/>
          </p:cNvSpPr>
          <p:nvPr>
            <p:ph type="sldNum" sz="quarter" idx="19"/>
          </p:nvPr>
        </p:nvSpPr>
        <p:spPr>
          <a:xfrm>
            <a:off x="7573617" y="6476400"/>
            <a:ext cx="4167278" cy="262330"/>
          </a:xfrm>
          <a:prstGeom prst="rect">
            <a:avLst/>
          </a:prstGeom>
        </p:spPr>
        <p:txBody>
          <a:bodyPr/>
          <a:lstStyle>
            <a:lvl1pPr>
              <a:defRPr sz="700" b="0">
                <a:solidFill>
                  <a:schemeClr val="bg1">
                    <a:lumMod val="65000"/>
                  </a:schemeClr>
                </a:solidFill>
              </a:defRPr>
            </a:lvl1pPr>
          </a:lstStyle>
          <a:p>
            <a:pPr algn="r"/>
            <a:fld id="{BE370990-7529-4691-9656-B28A2F01E3BD}" type="slidenum">
              <a:rPr lang="en-AU" smtClean="0"/>
              <a:pPr algn="r"/>
              <a:t>‹#›</a:t>
            </a:fld>
            <a:endParaRPr lang="en-AU"/>
          </a:p>
        </p:txBody>
      </p:sp>
      <p:sp>
        <p:nvSpPr>
          <p:cNvPr id="7" name="Title Placeholder 1">
            <a:extLst>
              <a:ext uri="{FF2B5EF4-FFF2-40B4-BE49-F238E27FC236}">
                <a16:creationId xmlns:a16="http://schemas.microsoft.com/office/drawing/2014/main" id="{621351FB-B7D7-FB39-7AE9-F1877FA522C5}"/>
              </a:ext>
            </a:extLst>
          </p:cNvPr>
          <p:cNvSpPr>
            <a:spLocks noGrp="1"/>
          </p:cNvSpPr>
          <p:nvPr>
            <p:ph type="title" hasCustomPrompt="1"/>
          </p:nvPr>
        </p:nvSpPr>
        <p:spPr>
          <a:xfrm>
            <a:off x="463295" y="642939"/>
            <a:ext cx="11277600" cy="369332"/>
          </a:xfrm>
          <a:prstGeom prst="rect">
            <a:avLst/>
          </a:prstGeom>
        </p:spPr>
        <p:txBody>
          <a:bodyPr vert="horz" lIns="0" tIns="0" rIns="0" bIns="0" rtlCol="0" anchor="t" anchorCtr="0">
            <a:spAutoFit/>
          </a:bodyPr>
          <a:lstStyle>
            <a:lvl1pPr>
              <a:lnSpc>
                <a:spcPct val="100000"/>
              </a:lnSpc>
              <a:spcBef>
                <a:spcPts val="0"/>
              </a:spcBef>
              <a:spcAft>
                <a:spcPts val="0"/>
              </a:spcAft>
              <a:defRPr sz="2400" b="0">
                <a:latin typeface="+mj-lt"/>
              </a:defRPr>
            </a:lvl1pPr>
          </a:lstStyle>
          <a:p>
            <a:r>
              <a:rPr lang="en-US"/>
              <a:t>Click to add title</a:t>
            </a:r>
          </a:p>
        </p:txBody>
      </p:sp>
      <p:sp>
        <p:nvSpPr>
          <p:cNvPr id="8" name="Text Placeholder 2">
            <a:extLst>
              <a:ext uri="{FF2B5EF4-FFF2-40B4-BE49-F238E27FC236}">
                <a16:creationId xmlns:a16="http://schemas.microsoft.com/office/drawing/2014/main" id="{F1D4E73A-68BA-8173-0A05-BA0C4E386F9B}"/>
              </a:ext>
            </a:extLst>
          </p:cNvPr>
          <p:cNvSpPr>
            <a:spLocks noGrp="1"/>
          </p:cNvSpPr>
          <p:nvPr>
            <p:ph type="body" sz="quarter" idx="23" hasCustomPrompt="1"/>
          </p:nvPr>
        </p:nvSpPr>
        <p:spPr>
          <a:xfrm>
            <a:off x="457200" y="455443"/>
            <a:ext cx="4714875" cy="137282"/>
          </a:xfrm>
          <a:prstGeom prst="rect">
            <a:avLst/>
          </a:prstGeom>
        </p:spPr>
        <p:txBody>
          <a:bodyPr lIns="0" tIns="0" rIns="0" bIns="0">
            <a:spAutoFit/>
          </a:bodyPr>
          <a:lstStyle>
            <a:lvl1pPr>
              <a:defRPr lang="en-US" sz="800" b="1" kern="1200" spc="0" dirty="0">
                <a:solidFill>
                  <a:schemeClr val="bg1">
                    <a:lumMod val="65000"/>
                  </a:schemeClr>
                </a:solidFill>
                <a:latin typeface="+mn-lt"/>
                <a:ea typeface="+mn-ea"/>
                <a:cs typeface="Calibri Light" panose="020F0302020204030204" pitchFamily="34" charset="0"/>
              </a:defRPr>
            </a:lvl1pPr>
          </a:lstStyle>
          <a:p>
            <a:pPr marL="0" lvl="0" indent="0" algn="l" defTabSz="685800" rtl="0" eaLnBrk="1" latinLnBrk="0" hangingPunct="1">
              <a:spcBef>
                <a:spcPts val="0"/>
              </a:spcBef>
              <a:spcAft>
                <a:spcPts val="750"/>
              </a:spcAft>
              <a:buSzPct val="100000"/>
              <a:buFontTx/>
              <a:buNone/>
            </a:pPr>
            <a:r>
              <a:rPr lang="en-US"/>
              <a:t>CLICK TO EDIT MASTER TEXT STYLES</a:t>
            </a:r>
          </a:p>
        </p:txBody>
      </p:sp>
    </p:spTree>
    <p:extLst>
      <p:ext uri="{BB962C8B-B14F-4D97-AF65-F5344CB8AC3E}">
        <p14:creationId xmlns:p14="http://schemas.microsoft.com/office/powerpoint/2010/main" val="12033498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51C7-0E94-DF99-ECC1-EA0F8C334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A3502-2793-702F-63CD-135667365C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AD8793-5A3F-B3CE-1796-C1E19D44D8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B67FAC-BDC2-85F0-EFFB-26FBC3378DAD}"/>
              </a:ext>
            </a:extLst>
          </p:cNvPr>
          <p:cNvSpPr>
            <a:spLocks noGrp="1"/>
          </p:cNvSpPr>
          <p:nvPr>
            <p:ph type="dt" sz="half" idx="10"/>
          </p:nvPr>
        </p:nvSpPr>
        <p:spPr/>
        <p:txBody>
          <a:bodyPr/>
          <a:lstStyle/>
          <a:p>
            <a:fld id="{C99C1503-1ADC-4F3E-AAA0-0CA215117E9D}" type="datetimeFigureOut">
              <a:rPr lang="en-US" smtClean="0"/>
              <a:t>8/12/2025</a:t>
            </a:fld>
            <a:endParaRPr lang="en-US"/>
          </a:p>
        </p:txBody>
      </p:sp>
      <p:sp>
        <p:nvSpPr>
          <p:cNvPr id="6" name="Footer Placeholder 5">
            <a:extLst>
              <a:ext uri="{FF2B5EF4-FFF2-40B4-BE49-F238E27FC236}">
                <a16:creationId xmlns:a16="http://schemas.microsoft.com/office/drawing/2014/main" id="{2A95A58F-59FC-E8A6-3063-2FEBA4B9C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3500B-B206-58F5-00A2-482769FF5703}"/>
              </a:ext>
            </a:extLst>
          </p:cNvPr>
          <p:cNvSpPr>
            <a:spLocks noGrp="1"/>
          </p:cNvSpPr>
          <p:nvPr>
            <p:ph type="sldNum" sz="quarter" idx="12"/>
          </p:nvPr>
        </p:nvSpPr>
        <p:spPr/>
        <p:txBody>
          <a:bodyPr/>
          <a:lstStyle/>
          <a:p>
            <a:fld id="{DBA6AAE1-A343-4528-B5AA-28D06200A4E6}" type="slidenum">
              <a:rPr lang="en-US" smtClean="0"/>
              <a:t>‹#›</a:t>
            </a:fld>
            <a:endParaRPr lang="en-US"/>
          </a:p>
        </p:txBody>
      </p:sp>
    </p:spTree>
    <p:extLst>
      <p:ext uri="{BB962C8B-B14F-4D97-AF65-F5344CB8AC3E}">
        <p14:creationId xmlns:p14="http://schemas.microsoft.com/office/powerpoint/2010/main" val="313988179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000" cy="2200275"/>
          </a:xfrm>
        </p:spPr>
        <p:txBody>
          <a:bodyPr anchor="b"/>
          <a:lstStyle>
            <a:lvl1pPr algn="l">
              <a:defRPr sz="4250"/>
            </a:lvl1pPr>
          </a:lstStyle>
          <a:p>
            <a:r>
              <a:rPr lang="en-US"/>
              <a:t>Click to edit Master title style</a:t>
            </a:r>
          </a:p>
        </p:txBody>
      </p:sp>
      <p:sp>
        <p:nvSpPr>
          <p:cNvPr id="3" name="Subtitle 2"/>
          <p:cNvSpPr>
            <a:spLocks noGrp="1"/>
          </p:cNvSpPr>
          <p:nvPr>
            <p:ph type="subTitle" idx="1"/>
          </p:nvPr>
        </p:nvSpPr>
        <p:spPr>
          <a:xfrm>
            <a:off x="377825" y="3682800"/>
            <a:ext cx="4932000"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5220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pic>
        <p:nvPicPr>
          <p:cNvPr id="11" name="Picture 10">
            <a:extLst>
              <a:ext uri="{FF2B5EF4-FFF2-40B4-BE49-F238E27FC236}">
                <a16:creationId xmlns:a16="http://schemas.microsoft.com/office/drawing/2014/main" id="{BDE97430-6745-417F-92A0-80DB383AA98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
        <p:nvSpPr>
          <p:cNvPr id="6" name="Footer Placeholder 4">
            <a:extLst>
              <a:ext uri="{FF2B5EF4-FFF2-40B4-BE49-F238E27FC236}">
                <a16:creationId xmlns:a16="http://schemas.microsoft.com/office/drawing/2014/main" id="{07F91FFD-73BA-4C6D-B9FD-A1C4B70F7A09}"/>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spTree>
    <p:extLst>
      <p:ext uri="{BB962C8B-B14F-4D97-AF65-F5344CB8AC3E}">
        <p14:creationId xmlns:p14="http://schemas.microsoft.com/office/powerpoint/2010/main" val="116351585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156555282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000" cy="2200275"/>
          </a:xfrm>
        </p:spPr>
        <p:txBody>
          <a:bodyPr anchor="b"/>
          <a:lstStyle>
            <a:lvl1pPr algn="l">
              <a:defRPr sz="425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000" cy="2200275"/>
          </a:xfrm>
        </p:spPr>
        <p:txBody>
          <a:bodyPr/>
          <a:lstStyle>
            <a:lvl1pPr marL="0" indent="0" algn="l">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solidFill>
                  <a:schemeClr val="bg1"/>
                </a:solidFill>
              </a:defRPr>
            </a:lvl1pPr>
            <a:lvl2pPr>
              <a:defRPr sz="1200"/>
            </a:lvl2pPr>
            <a:lvl3pPr>
              <a:defRPr sz="1200"/>
            </a:lvl3pPr>
            <a:lvl4pPr>
              <a:defRPr sz="1200"/>
            </a:lvl4pPr>
            <a:lvl5pPr>
              <a:defRPr sz="1200"/>
            </a:lvl5pPr>
          </a:lstStyle>
          <a:p>
            <a:pPr lvl="0"/>
            <a:r>
              <a:rPr lang="en-US"/>
              <a:t>Click to edit Master text styles</a:t>
            </a:r>
          </a:p>
        </p:txBody>
      </p:sp>
      <p:sp>
        <p:nvSpPr>
          <p:cNvPr id="6" name="Footer Placeholder 4">
            <a:extLst>
              <a:ext uri="{FF2B5EF4-FFF2-40B4-BE49-F238E27FC236}">
                <a16:creationId xmlns:a16="http://schemas.microsoft.com/office/drawing/2014/main" id="{363B4184-6328-4154-91D2-1AA8288B2F5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pic>
        <p:nvPicPr>
          <p:cNvPr id="7" name="Picture 6">
            <a:extLst>
              <a:ext uri="{FF2B5EF4-FFF2-40B4-BE49-F238E27FC236}">
                <a16:creationId xmlns:a16="http://schemas.microsoft.com/office/drawing/2014/main" id="{878B701A-85D4-4EBF-9E9D-45321FF8B54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300215316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6096000" y="0"/>
            <a:ext cx="6096001" cy="60966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5718000" y="609660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8" name="Footer Placeholder 4">
            <a:extLst>
              <a:ext uri="{FF2B5EF4-FFF2-40B4-BE49-F238E27FC236}">
                <a16:creationId xmlns:a16="http://schemas.microsoft.com/office/drawing/2014/main" id="{46DB4970-1539-45AF-95B7-E0F4F6E0F5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pic>
        <p:nvPicPr>
          <p:cNvPr id="10" name="Picture 9">
            <a:extLst>
              <a:ext uri="{FF2B5EF4-FFF2-40B4-BE49-F238E27FC236}">
                <a16:creationId xmlns:a16="http://schemas.microsoft.com/office/drawing/2014/main" id="{400AF9AA-D942-4888-A5F3-88D2B0EE947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357490196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with Two Images">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3107064-D3CA-49F7-8E72-46608079AF98}"/>
              </a:ext>
            </a:extLst>
          </p:cNvPr>
          <p:cNvSpPr>
            <a:spLocks noGrp="1"/>
          </p:cNvSpPr>
          <p:nvPr>
            <p:ph type="pic" sz="quarter" idx="12"/>
          </p:nvPr>
        </p:nvSpPr>
        <p:spPr>
          <a:xfrm>
            <a:off x="4292600" y="4950000"/>
            <a:ext cx="2629000" cy="1431750"/>
          </a:xfrm>
          <a:solidFill>
            <a:schemeClr val="bg1">
              <a:lumMod val="85000"/>
            </a:schemeClr>
          </a:solidFill>
        </p:spPr>
        <p:txBody>
          <a:bodyPr/>
          <a:lstStyle/>
          <a:p>
            <a:r>
              <a:rPr lang="en-US"/>
              <a:t>Click icon to add picture</a:t>
            </a:r>
            <a:endParaRPr lang="en-GB"/>
          </a:p>
        </p:txBody>
      </p:sp>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868099"/>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6921600" y="894600"/>
            <a:ext cx="5270400" cy="40572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3914600" y="457380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10" name="Footer Placeholder 4">
            <a:extLst>
              <a:ext uri="{FF2B5EF4-FFF2-40B4-BE49-F238E27FC236}">
                <a16:creationId xmlns:a16="http://schemas.microsoft.com/office/drawing/2014/main" id="{609E9714-8531-49CA-817A-A6591E6ACE5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pic>
        <p:nvPicPr>
          <p:cNvPr id="12" name="Picture 11">
            <a:extLst>
              <a:ext uri="{FF2B5EF4-FFF2-40B4-BE49-F238E27FC236}">
                <a16:creationId xmlns:a16="http://schemas.microsoft.com/office/drawing/2014/main" id="{1769F950-2B7B-4360-870C-6661D92820F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4574351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63825" y="1925637"/>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835942" y="1925636"/>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808059" y="1925636"/>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780175" y="1925635"/>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91B5C024-3D37-40F2-9B81-1690BB319147}"/>
              </a:ext>
            </a:extLst>
          </p:cNvPr>
          <p:cNvSpPr>
            <a:spLocks noGrp="1"/>
          </p:cNvSpPr>
          <p:nvPr>
            <p:ph sz="quarter" idx="16"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1" name="Content Placeholder 8">
            <a:extLst>
              <a:ext uri="{FF2B5EF4-FFF2-40B4-BE49-F238E27FC236}">
                <a16:creationId xmlns:a16="http://schemas.microsoft.com/office/drawing/2014/main" id="{521F0D55-5210-49B5-B56F-CE30A8FB3C35}"/>
              </a:ext>
            </a:extLst>
          </p:cNvPr>
          <p:cNvSpPr>
            <a:spLocks noGrp="1"/>
          </p:cNvSpPr>
          <p:nvPr>
            <p:ph sz="quarter" idx="17" hasCustomPrompt="1"/>
          </p:nvPr>
        </p:nvSpPr>
        <p:spPr>
          <a:xfrm>
            <a:off x="3348188" y="1925635"/>
            <a:ext cx="381300" cy="854075"/>
          </a:xfrm>
        </p:spPr>
        <p:txBody>
          <a:bodyPr/>
          <a:lstStyle>
            <a:lvl1pPr>
              <a:defRPr sz="2750">
                <a:latin typeface="+mj-lt"/>
              </a:defRPr>
            </a:lvl1pPr>
          </a:lstStyle>
          <a:p>
            <a:pPr lvl="0"/>
            <a:r>
              <a:rPr lang="en-US"/>
              <a:t>0.</a:t>
            </a:r>
            <a:endParaRPr lang="en-GB"/>
          </a:p>
        </p:txBody>
      </p:sp>
      <p:sp>
        <p:nvSpPr>
          <p:cNvPr id="12" name="Content Placeholder 8">
            <a:extLst>
              <a:ext uri="{FF2B5EF4-FFF2-40B4-BE49-F238E27FC236}">
                <a16:creationId xmlns:a16="http://schemas.microsoft.com/office/drawing/2014/main" id="{3D09EB75-7828-4D9E-BDD9-CAE3A50CAFEF}"/>
              </a:ext>
            </a:extLst>
          </p:cNvPr>
          <p:cNvSpPr>
            <a:spLocks noGrp="1"/>
          </p:cNvSpPr>
          <p:nvPr>
            <p:ph sz="quarter" idx="18" hasCustomPrompt="1"/>
          </p:nvPr>
        </p:nvSpPr>
        <p:spPr>
          <a:xfrm>
            <a:off x="6318550" y="1925632"/>
            <a:ext cx="381300" cy="854075"/>
          </a:xfrm>
        </p:spPr>
        <p:txBody>
          <a:bodyPr/>
          <a:lstStyle>
            <a:lvl1pPr>
              <a:defRPr sz="2750">
                <a:latin typeface="+mj-lt"/>
              </a:defRPr>
            </a:lvl1pPr>
          </a:lstStyle>
          <a:p>
            <a:pPr lvl="0"/>
            <a:r>
              <a:rPr lang="en-US"/>
              <a:t>0.</a:t>
            </a:r>
            <a:endParaRPr lang="en-GB"/>
          </a:p>
        </p:txBody>
      </p:sp>
      <p:sp>
        <p:nvSpPr>
          <p:cNvPr id="13" name="Content Placeholder 8">
            <a:extLst>
              <a:ext uri="{FF2B5EF4-FFF2-40B4-BE49-F238E27FC236}">
                <a16:creationId xmlns:a16="http://schemas.microsoft.com/office/drawing/2014/main" id="{029A3F0B-03EF-4E97-80EA-26AA53F30F63}"/>
              </a:ext>
            </a:extLst>
          </p:cNvPr>
          <p:cNvSpPr>
            <a:spLocks noGrp="1"/>
          </p:cNvSpPr>
          <p:nvPr>
            <p:ph sz="quarter" idx="19" hasCustomPrompt="1"/>
          </p:nvPr>
        </p:nvSpPr>
        <p:spPr>
          <a:xfrm>
            <a:off x="9288912" y="1925629"/>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170949410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Three Images">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3107064-D3CA-49F7-8E72-46608079AF98}"/>
              </a:ext>
            </a:extLst>
          </p:cNvPr>
          <p:cNvSpPr>
            <a:spLocks noGrp="1"/>
          </p:cNvSpPr>
          <p:nvPr>
            <p:ph type="pic" sz="quarter" idx="12"/>
          </p:nvPr>
        </p:nvSpPr>
        <p:spPr>
          <a:xfrm>
            <a:off x="6138600" y="3384000"/>
            <a:ext cx="1913400" cy="1683000"/>
          </a:xfrm>
          <a:solidFill>
            <a:schemeClr val="bg1">
              <a:lumMod val="85000"/>
            </a:schemeClr>
          </a:solidFill>
        </p:spPr>
        <p:txBody>
          <a:bodyPr/>
          <a:lstStyle/>
          <a:p>
            <a:r>
              <a:rPr lang="en-US"/>
              <a:t>Click icon to add picture</a:t>
            </a:r>
            <a:endParaRPr lang="en-GB"/>
          </a:p>
        </p:txBody>
      </p:sp>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8052000" y="0"/>
            <a:ext cx="4140000" cy="33840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7674000" y="600375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10" name="Picture Placeholder 4">
            <a:extLst>
              <a:ext uri="{FF2B5EF4-FFF2-40B4-BE49-F238E27FC236}">
                <a16:creationId xmlns:a16="http://schemas.microsoft.com/office/drawing/2014/main" id="{902C68CA-982E-4DE8-82EB-BF63660F9C21}"/>
              </a:ext>
            </a:extLst>
          </p:cNvPr>
          <p:cNvSpPr>
            <a:spLocks noGrp="1"/>
          </p:cNvSpPr>
          <p:nvPr>
            <p:ph type="pic" sz="quarter" idx="13"/>
          </p:nvPr>
        </p:nvSpPr>
        <p:spPr>
          <a:xfrm>
            <a:off x="8052000" y="5067000"/>
            <a:ext cx="1351800" cy="9367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4FCC1E2B-BD2B-41AE-8380-2C7169758644}"/>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pic>
        <p:nvPicPr>
          <p:cNvPr id="13" name="Picture 12">
            <a:extLst>
              <a:ext uri="{FF2B5EF4-FFF2-40B4-BE49-F238E27FC236}">
                <a16:creationId xmlns:a16="http://schemas.microsoft.com/office/drawing/2014/main" id="{6F010F39-88F5-4054-BF78-5B36DF197E1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215295634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Slide Blank Whit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729" cy="2200275"/>
          </a:xfrm>
        </p:spPr>
        <p:txBody>
          <a:bodyPr anchor="b"/>
          <a:lstStyle>
            <a:lvl1pPr algn="l">
              <a:defRPr sz="4250"/>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8" name="Footer Placeholder 4">
            <a:extLst>
              <a:ext uri="{FF2B5EF4-FFF2-40B4-BE49-F238E27FC236}">
                <a16:creationId xmlns:a16="http://schemas.microsoft.com/office/drawing/2014/main" id="{8570B4B7-B99F-4E9F-8038-FEAA60799940}"/>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pic>
        <p:nvPicPr>
          <p:cNvPr id="7" name="Picture 6">
            <a:extLst>
              <a:ext uri="{FF2B5EF4-FFF2-40B4-BE49-F238E27FC236}">
                <a16:creationId xmlns:a16="http://schemas.microsoft.com/office/drawing/2014/main" id="{B6523C44-A96C-4F77-894E-4C14A1AD602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317347878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lnSpc>
                <a:spcPct val="100000"/>
              </a:lnSpc>
              <a:spcBef>
                <a:spcPts val="1600"/>
              </a:spcBef>
              <a:spcAft>
                <a:spcPts val="1600"/>
              </a:spcAft>
              <a:buFont typeface="+mj-lt"/>
              <a:buAutoNum type="arabicPeriod"/>
              <a:defRPr sz="1600"/>
            </a:lvl1pPr>
            <a:lvl2pPr marL="342900" indent="-342900">
              <a:lnSpc>
                <a:spcPct val="100000"/>
              </a:lnSpc>
              <a:spcBef>
                <a:spcPts val="1600"/>
              </a:spcBef>
              <a:spcAft>
                <a:spcPts val="1600"/>
              </a:spcAft>
              <a:buFont typeface="+mj-lt"/>
              <a:buAutoNum type="arabicPeriod"/>
              <a:defRPr sz="1600">
                <a:solidFill>
                  <a:schemeClr val="bg1">
                    <a:lumMod val="85000"/>
                  </a:schemeClr>
                </a:solidFill>
              </a:defRPr>
            </a:lvl2pPr>
            <a:lvl3pPr marL="342900" indent="-342900">
              <a:lnSpc>
                <a:spcPct val="100000"/>
              </a:lnSpc>
              <a:spcBef>
                <a:spcPts val="1600"/>
              </a:spcBef>
              <a:spcAft>
                <a:spcPts val="1600"/>
              </a:spcAft>
              <a:buFont typeface="+mj-lt"/>
              <a:buAutoNum type="arabicPeriod"/>
              <a:defRPr sz="1600" b="1">
                <a:solidFill>
                  <a:schemeClr val="accent1"/>
                </a:solidFill>
              </a:defRPr>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385452520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Agenda Vertical Line">
    <p:spTree>
      <p:nvGrpSpPr>
        <p:cNvPr id="1" name=""/>
        <p:cNvGrpSpPr/>
        <p:nvPr/>
      </p:nvGrpSpPr>
      <p:grpSpPr>
        <a:xfrm>
          <a:off x="0" y="0"/>
          <a:ext cx="0" cy="0"/>
          <a:chOff x="0" y="0"/>
          <a:chExt cx="0" cy="0"/>
        </a:xfrm>
      </p:grpSpPr>
      <p:sp>
        <p:nvSpPr>
          <p:cNvPr id="2" name="Title 1"/>
          <p:cNvSpPr>
            <a:spLocks noGrp="1"/>
          </p:cNvSpPr>
          <p:nvPr>
            <p:ph type="title"/>
          </p:nvPr>
        </p:nvSpPr>
        <p:spPr>
          <a:xfrm>
            <a:off x="747622" y="1925636"/>
            <a:ext cx="2104845" cy="4456114"/>
          </a:xfrm>
        </p:spPr>
        <p:txBody>
          <a:bodyPr anchor="t"/>
          <a:lstStyle/>
          <a:p>
            <a:r>
              <a:rPr lang="en-US"/>
              <a:t>Click to edit Master title style</a:t>
            </a:r>
          </a:p>
        </p:txBody>
      </p:sp>
      <p:sp>
        <p:nvSpPr>
          <p:cNvPr id="3" name="Content Placeholder 2"/>
          <p:cNvSpPr>
            <a:spLocks noGrp="1"/>
          </p:cNvSpPr>
          <p:nvPr>
            <p:ph idx="1"/>
          </p:nvPr>
        </p:nvSpPr>
        <p:spPr>
          <a:xfrm>
            <a:off x="4292599" y="1925636"/>
            <a:ext cx="7521575" cy="4456111"/>
          </a:xfrm>
        </p:spPr>
        <p:txBody>
          <a:bodyPr/>
          <a:lstStyle>
            <a:lvl1pPr marL="342900" indent="-342900">
              <a:lnSpc>
                <a:spcPct val="100000"/>
              </a:lnSpc>
              <a:spcBef>
                <a:spcPts val="1600"/>
              </a:spcBef>
              <a:spcAft>
                <a:spcPts val="1600"/>
              </a:spcAft>
              <a:buFont typeface="+mj-lt"/>
              <a:buAutoNum type="arabicPeriod"/>
              <a:defRPr sz="1600"/>
            </a:lvl1pPr>
            <a:lvl2pPr marL="342900" indent="-342900">
              <a:lnSpc>
                <a:spcPct val="100000"/>
              </a:lnSpc>
              <a:spcBef>
                <a:spcPts val="1600"/>
              </a:spcBef>
              <a:spcAft>
                <a:spcPts val="1600"/>
              </a:spcAft>
              <a:buFont typeface="+mj-lt"/>
              <a:buAutoNum type="arabicPeriod"/>
              <a:defRPr sz="1600">
                <a:solidFill>
                  <a:schemeClr val="bg1">
                    <a:lumMod val="85000"/>
                  </a:schemeClr>
                </a:solidFill>
              </a:defRPr>
            </a:lvl2pPr>
            <a:lvl3pPr marL="342900" indent="-342900">
              <a:lnSpc>
                <a:spcPct val="100000"/>
              </a:lnSpc>
              <a:spcBef>
                <a:spcPts val="1600"/>
              </a:spcBef>
              <a:spcAft>
                <a:spcPts val="1600"/>
              </a:spcAft>
              <a:buFont typeface="+mj-lt"/>
              <a:buAutoNum type="arabicPeriod"/>
              <a:defRPr sz="1600" b="1">
                <a:solidFill>
                  <a:schemeClr val="accent1"/>
                </a:solidFill>
              </a:defRPr>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cxnSp>
        <p:nvCxnSpPr>
          <p:cNvPr id="7" name="Straight Connector 6">
            <a:extLst>
              <a:ext uri="{FF2B5EF4-FFF2-40B4-BE49-F238E27FC236}">
                <a16:creationId xmlns:a16="http://schemas.microsoft.com/office/drawing/2014/main" id="{3C476A1C-450C-4513-925D-8391EFA2E70F}"/>
              </a:ext>
            </a:extLst>
          </p:cNvPr>
          <p:cNvCxnSpPr/>
          <p:nvPr userDrawn="1"/>
        </p:nvCxnSpPr>
        <p:spPr>
          <a:xfrm>
            <a:off x="3051313" y="516835"/>
            <a:ext cx="0" cy="596334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77F7E6C-3978-4975-87E8-207B769BE74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386868733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genda 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5508000" cy="4456113"/>
          </a:xfrm>
        </p:spPr>
        <p:txBody>
          <a:bodyPr/>
          <a:lstStyle>
            <a:lvl1pPr>
              <a:spcBef>
                <a:spcPts val="1600"/>
              </a:spcBef>
              <a:spcAft>
                <a:spcPts val="1600"/>
              </a:spcAft>
              <a:defRPr b="1">
                <a:solidFill>
                  <a:schemeClr val="accent1"/>
                </a:solidFill>
              </a:defRPr>
            </a:lvl1pPr>
            <a:lvl2pPr marL="216000" indent="0">
              <a:spcAft>
                <a:spcPts val="0"/>
              </a:spcAft>
              <a:buNone/>
              <a:defRPr sz="1200"/>
            </a:lvl2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FOR INTERNAL USE ONLY</a:t>
            </a:r>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8" name="Content Placeholder 2">
            <a:extLst>
              <a:ext uri="{FF2B5EF4-FFF2-40B4-BE49-F238E27FC236}">
                <a16:creationId xmlns:a16="http://schemas.microsoft.com/office/drawing/2014/main" id="{6235E8A8-7A94-4D3A-8CEF-505EA93C3FAB}"/>
              </a:ext>
            </a:extLst>
          </p:cNvPr>
          <p:cNvSpPr>
            <a:spLocks noGrp="1"/>
          </p:cNvSpPr>
          <p:nvPr>
            <p:ph sz="half" idx="13"/>
          </p:nvPr>
        </p:nvSpPr>
        <p:spPr>
          <a:xfrm>
            <a:off x="6306175" y="1925636"/>
            <a:ext cx="5508000" cy="4456113"/>
          </a:xfrm>
        </p:spPr>
        <p:txBody>
          <a:bodyPr/>
          <a:lstStyle>
            <a:lvl1pPr>
              <a:spcBef>
                <a:spcPts val="1600"/>
              </a:spcBef>
              <a:spcAft>
                <a:spcPts val="1600"/>
              </a:spcAft>
              <a:defRPr b="1">
                <a:solidFill>
                  <a:schemeClr val="accent1"/>
                </a:solidFill>
              </a:defRPr>
            </a:lvl1pPr>
            <a:lvl2pPr marL="216000" indent="0">
              <a:spcAft>
                <a:spcPts val="0"/>
              </a:spcAft>
              <a:buNone/>
              <a:defRPr sz="12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112632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6"/>
            <a:ext cx="550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0C26C6CA-6FA0-41CA-894A-BF8B4460FDF3}"/>
              </a:ext>
            </a:extLst>
          </p:cNvPr>
          <p:cNvSpPr>
            <a:spLocks noGrp="1"/>
          </p:cNvSpPr>
          <p:nvPr>
            <p:ph idx="13"/>
          </p:nvPr>
        </p:nvSpPr>
        <p:spPr>
          <a:xfrm>
            <a:off x="6306175" y="1925636"/>
            <a:ext cx="550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64488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ntent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95025" y="1925636"/>
            <a:ext cx="46908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0C26C6CA-6FA0-41CA-894A-BF8B4460FDF3}"/>
              </a:ext>
            </a:extLst>
          </p:cNvPr>
          <p:cNvSpPr>
            <a:spLocks noGrp="1"/>
          </p:cNvSpPr>
          <p:nvPr>
            <p:ph idx="13"/>
          </p:nvPr>
        </p:nvSpPr>
        <p:spPr>
          <a:xfrm>
            <a:off x="7123375" y="1925636"/>
            <a:ext cx="46908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DCB0DAD-1D3A-4AE1-B658-E47AEDEBDC9E}"/>
              </a:ext>
            </a:extLst>
          </p:cNvPr>
          <p:cNvSpPr>
            <a:spLocks noGrp="1"/>
          </p:cNvSpPr>
          <p:nvPr>
            <p:ph sz="quarter" idx="14" hasCustomPrompt="1"/>
          </p:nvPr>
        </p:nvSpPr>
        <p:spPr>
          <a:xfrm>
            <a:off x="377825" y="1925638"/>
            <a:ext cx="727075" cy="854075"/>
          </a:xfrm>
        </p:spPr>
        <p:txBody>
          <a:bodyPr/>
          <a:lstStyle>
            <a:lvl1pPr>
              <a:defRPr sz="2750">
                <a:latin typeface="+mj-lt"/>
              </a:defRPr>
            </a:lvl1pPr>
          </a:lstStyle>
          <a:p>
            <a:pPr lvl="0"/>
            <a:r>
              <a:rPr lang="en-US"/>
              <a:t>0.</a:t>
            </a:r>
            <a:endParaRPr lang="en-GB"/>
          </a:p>
        </p:txBody>
      </p:sp>
      <p:sp>
        <p:nvSpPr>
          <p:cNvPr id="10" name="Content Placeholder 8">
            <a:extLst>
              <a:ext uri="{FF2B5EF4-FFF2-40B4-BE49-F238E27FC236}">
                <a16:creationId xmlns:a16="http://schemas.microsoft.com/office/drawing/2014/main" id="{8A05E0C6-0A16-44EE-A33F-CB3D25780FDB}"/>
              </a:ext>
            </a:extLst>
          </p:cNvPr>
          <p:cNvSpPr>
            <a:spLocks noGrp="1"/>
          </p:cNvSpPr>
          <p:nvPr>
            <p:ph sz="quarter" idx="15" hasCustomPrompt="1"/>
          </p:nvPr>
        </p:nvSpPr>
        <p:spPr>
          <a:xfrm>
            <a:off x="6306177" y="1925636"/>
            <a:ext cx="727075"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124416666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Lar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684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66175" y="1925637"/>
            <a:ext cx="424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FOR INTERNAL USE ONLY</a:t>
            </a:r>
          </a:p>
        </p:txBody>
      </p:sp>
      <p:sp>
        <p:nvSpPr>
          <p:cNvPr id="7" name="Slide Number Placeholder 6"/>
          <p:cNvSpPr>
            <a:spLocks noGrp="1"/>
          </p:cNvSpPr>
          <p:nvPr>
            <p:ph type="sldNum" sz="quarter" idx="12"/>
          </p:nvPr>
        </p:nvSpPr>
        <p:spPr>
          <a:xfrm>
            <a:off x="11584744" y="6480175"/>
            <a:ext cx="229431" cy="216000"/>
          </a:xfrm>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108418285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Lar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424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4175" y="1925637"/>
            <a:ext cx="684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FOR INTERNAL USE ONLY</a:t>
            </a:r>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351731688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7"/>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292203" y="1925636"/>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206581" y="1925636"/>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71380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ox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2779714"/>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271942" y="2779713"/>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166059" y="2779713"/>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060175" y="2779712"/>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11" name="Text Placeholder 10">
            <a:extLst>
              <a:ext uri="{FF2B5EF4-FFF2-40B4-BE49-F238E27FC236}">
                <a16:creationId xmlns:a16="http://schemas.microsoft.com/office/drawing/2014/main" id="{14075B33-7825-4C60-862C-61A603CFC785}"/>
              </a:ext>
            </a:extLst>
          </p:cNvPr>
          <p:cNvSpPr>
            <a:spLocks noGrp="1"/>
          </p:cNvSpPr>
          <p:nvPr>
            <p:ph type="body" sz="quarter" idx="16"/>
          </p:nvPr>
        </p:nvSpPr>
        <p:spPr>
          <a:xfrm>
            <a:off x="377825"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2" name="Text Placeholder 10">
            <a:extLst>
              <a:ext uri="{FF2B5EF4-FFF2-40B4-BE49-F238E27FC236}">
                <a16:creationId xmlns:a16="http://schemas.microsoft.com/office/drawing/2014/main" id="{3E2CDC91-E304-418C-A9D7-28AC6287D358}"/>
              </a:ext>
            </a:extLst>
          </p:cNvPr>
          <p:cNvSpPr>
            <a:spLocks noGrp="1"/>
          </p:cNvSpPr>
          <p:nvPr>
            <p:ph type="body" sz="quarter" idx="17"/>
          </p:nvPr>
        </p:nvSpPr>
        <p:spPr>
          <a:xfrm>
            <a:off x="3271629"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3" name="Text Placeholder 10">
            <a:extLst>
              <a:ext uri="{FF2B5EF4-FFF2-40B4-BE49-F238E27FC236}">
                <a16:creationId xmlns:a16="http://schemas.microsoft.com/office/drawing/2014/main" id="{6E66F7D4-5CDC-4402-A280-84C231E68B2A}"/>
              </a:ext>
            </a:extLst>
          </p:cNvPr>
          <p:cNvSpPr>
            <a:spLocks noGrp="1"/>
          </p:cNvSpPr>
          <p:nvPr>
            <p:ph type="body" sz="quarter" idx="18"/>
          </p:nvPr>
        </p:nvSpPr>
        <p:spPr>
          <a:xfrm>
            <a:off x="6165433"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4" name="Text Placeholder 10">
            <a:extLst>
              <a:ext uri="{FF2B5EF4-FFF2-40B4-BE49-F238E27FC236}">
                <a16:creationId xmlns:a16="http://schemas.microsoft.com/office/drawing/2014/main" id="{8C7CB55E-AF72-47A4-A35E-3697A3A87708}"/>
              </a:ext>
            </a:extLst>
          </p:cNvPr>
          <p:cNvSpPr>
            <a:spLocks noGrp="1"/>
          </p:cNvSpPr>
          <p:nvPr>
            <p:ph type="body" sz="quarter" idx="19"/>
          </p:nvPr>
        </p:nvSpPr>
        <p:spPr>
          <a:xfrm>
            <a:off x="9059237"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12890291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ree Column Boxed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cxnSp>
        <p:nvCxnSpPr>
          <p:cNvPr id="9" name="Straight Connector 8">
            <a:extLst>
              <a:ext uri="{FF2B5EF4-FFF2-40B4-BE49-F238E27FC236}">
                <a16:creationId xmlns:a16="http://schemas.microsoft.com/office/drawing/2014/main" id="{A037978F-B82C-43FD-83FD-6C5528177445}"/>
              </a:ext>
            </a:extLst>
          </p:cNvPr>
          <p:cNvCxnSpPr/>
          <p:nvPr userDrawn="1"/>
        </p:nvCxnSpPr>
        <p:spPr>
          <a:xfrm>
            <a:off x="4138811" y="2779713"/>
            <a:ext cx="0" cy="34933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E9591C-D839-480D-87AF-CCA3E39A8A12}"/>
              </a:ext>
            </a:extLst>
          </p:cNvPr>
          <p:cNvCxnSpPr/>
          <p:nvPr userDrawn="1"/>
        </p:nvCxnSpPr>
        <p:spPr>
          <a:xfrm>
            <a:off x="8053189" y="2779713"/>
            <a:ext cx="0" cy="34933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669CDDD6-A4E2-4D4C-82F0-B33A9971E13C}"/>
              </a:ext>
            </a:extLst>
          </p:cNvPr>
          <p:cNvSpPr>
            <a:spLocks noGrp="1"/>
          </p:cNvSpPr>
          <p:nvPr>
            <p:ph type="body" sz="quarter" idx="16"/>
          </p:nvPr>
        </p:nvSpPr>
        <p:spPr>
          <a:xfrm>
            <a:off x="378222"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sp>
        <p:nvSpPr>
          <p:cNvPr id="13" name="Text Placeholder 10">
            <a:extLst>
              <a:ext uri="{FF2B5EF4-FFF2-40B4-BE49-F238E27FC236}">
                <a16:creationId xmlns:a16="http://schemas.microsoft.com/office/drawing/2014/main" id="{229F3904-BD90-4349-B787-82A3653EBE85}"/>
              </a:ext>
            </a:extLst>
          </p:cNvPr>
          <p:cNvSpPr>
            <a:spLocks noGrp="1"/>
          </p:cNvSpPr>
          <p:nvPr>
            <p:ph type="body" sz="quarter" idx="17"/>
          </p:nvPr>
        </p:nvSpPr>
        <p:spPr>
          <a:xfrm>
            <a:off x="4292600"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sp>
        <p:nvSpPr>
          <p:cNvPr id="14" name="Text Placeholder 10">
            <a:extLst>
              <a:ext uri="{FF2B5EF4-FFF2-40B4-BE49-F238E27FC236}">
                <a16:creationId xmlns:a16="http://schemas.microsoft.com/office/drawing/2014/main" id="{0D5749C8-BCF0-41ED-BD1F-0512A23DA937}"/>
              </a:ext>
            </a:extLst>
          </p:cNvPr>
          <p:cNvSpPr>
            <a:spLocks noGrp="1"/>
          </p:cNvSpPr>
          <p:nvPr>
            <p:ph type="body" sz="quarter" idx="18"/>
          </p:nvPr>
        </p:nvSpPr>
        <p:spPr>
          <a:xfrm>
            <a:off x="8206978"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pic>
        <p:nvPicPr>
          <p:cNvPr id="17" name="Picture 16" descr="A close up of smoke&#10;&#10;Description automatically generated">
            <a:extLst>
              <a:ext uri="{FF2B5EF4-FFF2-40B4-BE49-F238E27FC236}">
                <a16:creationId xmlns:a16="http://schemas.microsoft.com/office/drawing/2014/main" id="{5F203263-769C-4C12-9223-2001699512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57096" y="2098506"/>
            <a:ext cx="163429" cy="346582"/>
          </a:xfrm>
          <a:prstGeom prst="rect">
            <a:avLst/>
          </a:prstGeom>
        </p:spPr>
      </p:pic>
      <p:pic>
        <p:nvPicPr>
          <p:cNvPr id="18" name="Picture 17" descr="A close up of smoke&#10;&#10;Description automatically generated">
            <a:extLst>
              <a:ext uri="{FF2B5EF4-FFF2-40B4-BE49-F238E27FC236}">
                <a16:creationId xmlns:a16="http://schemas.microsoft.com/office/drawing/2014/main" id="{67406F93-4853-495C-80C0-0EF6FE29A6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1474" y="2100987"/>
            <a:ext cx="163429" cy="346582"/>
          </a:xfrm>
          <a:prstGeom prst="rect">
            <a:avLst/>
          </a:prstGeom>
        </p:spPr>
      </p:pic>
      <p:sp>
        <p:nvSpPr>
          <p:cNvPr id="19" name="Content Placeholder 2">
            <a:extLst>
              <a:ext uri="{FF2B5EF4-FFF2-40B4-BE49-F238E27FC236}">
                <a16:creationId xmlns:a16="http://schemas.microsoft.com/office/drawing/2014/main" id="{8D2CA29D-86D5-4B12-95E3-E5BA1462E557}"/>
              </a:ext>
            </a:extLst>
          </p:cNvPr>
          <p:cNvSpPr>
            <a:spLocks noGrp="1"/>
          </p:cNvSpPr>
          <p:nvPr>
            <p:ph idx="1"/>
          </p:nvPr>
        </p:nvSpPr>
        <p:spPr>
          <a:xfrm>
            <a:off x="377825"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21F82BA5-FD67-413D-BACC-18EB05236512}"/>
              </a:ext>
            </a:extLst>
          </p:cNvPr>
          <p:cNvSpPr>
            <a:spLocks noGrp="1"/>
          </p:cNvSpPr>
          <p:nvPr>
            <p:ph idx="19"/>
          </p:nvPr>
        </p:nvSpPr>
        <p:spPr>
          <a:xfrm>
            <a:off x="4292202"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CD09D3E6-36C0-430F-BA84-5003F9B4225B}"/>
              </a:ext>
            </a:extLst>
          </p:cNvPr>
          <p:cNvSpPr>
            <a:spLocks noGrp="1"/>
          </p:cNvSpPr>
          <p:nvPr>
            <p:ph idx="20"/>
          </p:nvPr>
        </p:nvSpPr>
        <p:spPr>
          <a:xfrm>
            <a:off x="8206579"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74710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5419" y="1925637"/>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749797" y="1925636"/>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664175" y="1925636"/>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11C72693-AE5F-44C4-B2DE-80193159B355}"/>
              </a:ext>
            </a:extLst>
          </p:cNvPr>
          <p:cNvSpPr>
            <a:spLocks noGrp="1"/>
          </p:cNvSpPr>
          <p:nvPr>
            <p:ph sz="quarter" idx="15"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0" name="Content Placeholder 8">
            <a:extLst>
              <a:ext uri="{FF2B5EF4-FFF2-40B4-BE49-F238E27FC236}">
                <a16:creationId xmlns:a16="http://schemas.microsoft.com/office/drawing/2014/main" id="{582ACADA-0A45-42F9-8B5C-1E169DE39EC3}"/>
              </a:ext>
            </a:extLst>
          </p:cNvPr>
          <p:cNvSpPr>
            <a:spLocks noGrp="1"/>
          </p:cNvSpPr>
          <p:nvPr>
            <p:ph sz="quarter" idx="16" hasCustomPrompt="1"/>
          </p:nvPr>
        </p:nvSpPr>
        <p:spPr>
          <a:xfrm>
            <a:off x="4292600" y="1920800"/>
            <a:ext cx="381300" cy="854075"/>
          </a:xfrm>
        </p:spPr>
        <p:txBody>
          <a:bodyPr/>
          <a:lstStyle>
            <a:lvl1pPr>
              <a:defRPr sz="2750">
                <a:latin typeface="+mj-lt"/>
              </a:defRPr>
            </a:lvl1pPr>
          </a:lstStyle>
          <a:p>
            <a:pPr lvl="0"/>
            <a:r>
              <a:rPr lang="en-US"/>
              <a:t>0.</a:t>
            </a:r>
            <a:endParaRPr lang="en-GB"/>
          </a:p>
        </p:txBody>
      </p:sp>
      <p:sp>
        <p:nvSpPr>
          <p:cNvPr id="11" name="Content Placeholder 8">
            <a:extLst>
              <a:ext uri="{FF2B5EF4-FFF2-40B4-BE49-F238E27FC236}">
                <a16:creationId xmlns:a16="http://schemas.microsoft.com/office/drawing/2014/main" id="{93CC5F8C-C4D5-42BB-A445-BB440A06A613}"/>
              </a:ext>
            </a:extLst>
          </p:cNvPr>
          <p:cNvSpPr>
            <a:spLocks noGrp="1"/>
          </p:cNvSpPr>
          <p:nvPr>
            <p:ph sz="quarter" idx="17" hasCustomPrompt="1"/>
          </p:nvPr>
        </p:nvSpPr>
        <p:spPr>
          <a:xfrm>
            <a:off x="8207374" y="1915962"/>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6548399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hree Column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9EA7B3"/>
                </a:solidFill>
              </a:defRPr>
            </a:lvl1pPr>
          </a:lstStyle>
          <a:p>
            <a:endParaRPr lang="en-GB"/>
          </a:p>
        </p:txBody>
      </p:sp>
      <p:sp>
        <p:nvSpPr>
          <p:cNvPr id="5" name="Footer Placeholder 4"/>
          <p:cNvSpPr>
            <a:spLocks noGrp="1"/>
          </p:cNvSpPr>
          <p:nvPr>
            <p:ph type="ftr" sz="quarter" idx="11"/>
          </p:nvPr>
        </p:nvSpPr>
        <p:spPr/>
        <p:txBody>
          <a:bodyPr/>
          <a:lstStyle>
            <a:lvl1pPr>
              <a:defRPr>
                <a:solidFill>
                  <a:srgbClr val="9EA7B3"/>
                </a:solidFill>
              </a:defRPr>
            </a:lvl1pPr>
          </a:lstStyle>
          <a:p>
            <a:r>
              <a:rPr lang="en-GB"/>
              <a:t>FOR INTERNAL USE ONLY</a:t>
            </a:r>
          </a:p>
        </p:txBody>
      </p:sp>
      <p:sp>
        <p:nvSpPr>
          <p:cNvPr id="6" name="Slide Number Placeholder 5"/>
          <p:cNvSpPr>
            <a:spLocks noGrp="1"/>
          </p:cNvSpPr>
          <p:nvPr>
            <p:ph type="sldNum" sz="quarter" idx="12"/>
          </p:nvPr>
        </p:nvSpPr>
        <p:spPr/>
        <p:txBody>
          <a:bodyPr/>
          <a:lstStyle>
            <a:lvl1pPr>
              <a:defRPr>
                <a:solidFill>
                  <a:srgbClr val="9EA7B3"/>
                </a:solidFill>
              </a:defRPr>
            </a:lvl1pPr>
          </a:lstStyle>
          <a:p>
            <a:fld id="{29CC380D-5F44-41E8-971E-CDD19ED6F8E3}" type="slidenum">
              <a:rPr lang="en-GB" smtClean="0"/>
              <a:pPr/>
              <a:t>‹#›</a:t>
            </a:fld>
            <a:endParaRPr lang="en-GB"/>
          </a:p>
        </p:txBody>
      </p:sp>
      <p:cxnSp>
        <p:nvCxnSpPr>
          <p:cNvPr id="9" name="Straight Connector 8">
            <a:extLst>
              <a:ext uri="{FF2B5EF4-FFF2-40B4-BE49-F238E27FC236}">
                <a16:creationId xmlns:a16="http://schemas.microsoft.com/office/drawing/2014/main" id="{6AC93332-FCA3-4054-A844-0AC0A2544D34}"/>
              </a:ext>
            </a:extLst>
          </p:cNvPr>
          <p:cNvCxnSpPr/>
          <p:nvPr userDrawn="1"/>
        </p:nvCxnSpPr>
        <p:spPr>
          <a:xfrm>
            <a:off x="377825" y="1227932"/>
            <a:ext cx="1143635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FE1EC3B-740E-41C3-AEB5-04C5501D3D5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
        <p:nvSpPr>
          <p:cNvPr id="12" name="Content Placeholder 2">
            <a:extLst>
              <a:ext uri="{FF2B5EF4-FFF2-40B4-BE49-F238E27FC236}">
                <a16:creationId xmlns:a16="http://schemas.microsoft.com/office/drawing/2014/main" id="{5DDCF90C-1CF9-4401-9944-53FD3BC1F988}"/>
              </a:ext>
            </a:extLst>
          </p:cNvPr>
          <p:cNvSpPr>
            <a:spLocks noGrp="1"/>
          </p:cNvSpPr>
          <p:nvPr>
            <p:ph idx="1"/>
          </p:nvPr>
        </p:nvSpPr>
        <p:spPr>
          <a:xfrm>
            <a:off x="377825" y="1925637"/>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A8B715D9-46C4-453C-9232-C5958522C1D4}"/>
              </a:ext>
            </a:extLst>
          </p:cNvPr>
          <p:cNvSpPr>
            <a:spLocks noGrp="1"/>
          </p:cNvSpPr>
          <p:nvPr>
            <p:ph idx="13"/>
          </p:nvPr>
        </p:nvSpPr>
        <p:spPr>
          <a:xfrm>
            <a:off x="4292203"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BF5A29A8-85A5-46D8-8F53-96CD2CDDBFB3}"/>
              </a:ext>
            </a:extLst>
          </p:cNvPr>
          <p:cNvSpPr>
            <a:spLocks noGrp="1"/>
          </p:cNvSpPr>
          <p:nvPr>
            <p:ph idx="14"/>
          </p:nvPr>
        </p:nvSpPr>
        <p:spPr>
          <a:xfrm>
            <a:off x="8206581"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74078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hree Column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FOR INTERNAL USE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9CC380D-5F44-41E8-971E-CDD19ED6F8E3}" type="slidenum">
              <a:rPr lang="en-GB" smtClean="0"/>
              <a:pPr/>
              <a:t>‹#›</a:t>
            </a:fld>
            <a:endParaRPr lang="en-GB"/>
          </a:p>
        </p:txBody>
      </p:sp>
      <p:cxnSp>
        <p:nvCxnSpPr>
          <p:cNvPr id="9" name="Straight Connector 8">
            <a:extLst>
              <a:ext uri="{FF2B5EF4-FFF2-40B4-BE49-F238E27FC236}">
                <a16:creationId xmlns:a16="http://schemas.microsoft.com/office/drawing/2014/main" id="{6AC93332-FCA3-4054-A844-0AC0A2544D34}"/>
              </a:ext>
            </a:extLst>
          </p:cNvPr>
          <p:cNvCxnSpPr/>
          <p:nvPr userDrawn="1"/>
        </p:nvCxnSpPr>
        <p:spPr>
          <a:xfrm>
            <a:off x="377825" y="1227932"/>
            <a:ext cx="1143635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31740A-5FDE-47A1-9976-336C07974D8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
        <p:nvSpPr>
          <p:cNvPr id="12" name="Content Placeholder 2">
            <a:extLst>
              <a:ext uri="{FF2B5EF4-FFF2-40B4-BE49-F238E27FC236}">
                <a16:creationId xmlns:a16="http://schemas.microsoft.com/office/drawing/2014/main" id="{FE2FACF5-A60D-44FC-A578-FD005792C140}"/>
              </a:ext>
            </a:extLst>
          </p:cNvPr>
          <p:cNvSpPr>
            <a:spLocks noGrp="1"/>
          </p:cNvSpPr>
          <p:nvPr>
            <p:ph idx="1"/>
          </p:nvPr>
        </p:nvSpPr>
        <p:spPr>
          <a:xfrm>
            <a:off x="377825" y="1925637"/>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6F58283-0844-453D-BCD6-1587B2F3A939}"/>
              </a:ext>
            </a:extLst>
          </p:cNvPr>
          <p:cNvSpPr>
            <a:spLocks noGrp="1"/>
          </p:cNvSpPr>
          <p:nvPr>
            <p:ph idx="13"/>
          </p:nvPr>
        </p:nvSpPr>
        <p:spPr>
          <a:xfrm>
            <a:off x="4292203"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B4229EF1-E5AB-4685-BF30-7C661BA29DC5}"/>
              </a:ext>
            </a:extLst>
          </p:cNvPr>
          <p:cNvSpPr>
            <a:spLocks noGrp="1"/>
          </p:cNvSpPr>
          <p:nvPr>
            <p:ph idx="14"/>
          </p:nvPr>
        </p:nvSpPr>
        <p:spPr>
          <a:xfrm>
            <a:off x="8206581"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3433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7"/>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349942" y="1925636"/>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322059" y="1925636"/>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294175" y="1925635"/>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07016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our Column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63825" y="1925637"/>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835942" y="1925636"/>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808059" y="1925636"/>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780175" y="1925635"/>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91B5C024-3D37-40F2-9B81-1690BB319147}"/>
              </a:ext>
            </a:extLst>
          </p:cNvPr>
          <p:cNvSpPr>
            <a:spLocks noGrp="1"/>
          </p:cNvSpPr>
          <p:nvPr>
            <p:ph sz="quarter" idx="16"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1" name="Content Placeholder 8">
            <a:extLst>
              <a:ext uri="{FF2B5EF4-FFF2-40B4-BE49-F238E27FC236}">
                <a16:creationId xmlns:a16="http://schemas.microsoft.com/office/drawing/2014/main" id="{521F0D55-5210-49B5-B56F-CE30A8FB3C35}"/>
              </a:ext>
            </a:extLst>
          </p:cNvPr>
          <p:cNvSpPr>
            <a:spLocks noGrp="1"/>
          </p:cNvSpPr>
          <p:nvPr>
            <p:ph sz="quarter" idx="17" hasCustomPrompt="1"/>
          </p:nvPr>
        </p:nvSpPr>
        <p:spPr>
          <a:xfrm>
            <a:off x="3348188" y="1925635"/>
            <a:ext cx="381300" cy="854075"/>
          </a:xfrm>
        </p:spPr>
        <p:txBody>
          <a:bodyPr/>
          <a:lstStyle>
            <a:lvl1pPr>
              <a:defRPr sz="2750">
                <a:latin typeface="+mj-lt"/>
              </a:defRPr>
            </a:lvl1pPr>
          </a:lstStyle>
          <a:p>
            <a:pPr lvl="0"/>
            <a:r>
              <a:rPr lang="en-US"/>
              <a:t>0.</a:t>
            </a:r>
            <a:endParaRPr lang="en-GB"/>
          </a:p>
        </p:txBody>
      </p:sp>
      <p:sp>
        <p:nvSpPr>
          <p:cNvPr id="12" name="Content Placeholder 8">
            <a:extLst>
              <a:ext uri="{FF2B5EF4-FFF2-40B4-BE49-F238E27FC236}">
                <a16:creationId xmlns:a16="http://schemas.microsoft.com/office/drawing/2014/main" id="{3D09EB75-7828-4D9E-BDD9-CAE3A50CAFEF}"/>
              </a:ext>
            </a:extLst>
          </p:cNvPr>
          <p:cNvSpPr>
            <a:spLocks noGrp="1"/>
          </p:cNvSpPr>
          <p:nvPr>
            <p:ph sz="quarter" idx="18" hasCustomPrompt="1"/>
          </p:nvPr>
        </p:nvSpPr>
        <p:spPr>
          <a:xfrm>
            <a:off x="6318550" y="1925632"/>
            <a:ext cx="381300" cy="854075"/>
          </a:xfrm>
        </p:spPr>
        <p:txBody>
          <a:bodyPr/>
          <a:lstStyle>
            <a:lvl1pPr>
              <a:defRPr sz="2750">
                <a:latin typeface="+mj-lt"/>
              </a:defRPr>
            </a:lvl1pPr>
          </a:lstStyle>
          <a:p>
            <a:pPr lvl="0"/>
            <a:r>
              <a:rPr lang="en-US"/>
              <a:t>0.</a:t>
            </a:r>
            <a:endParaRPr lang="en-GB"/>
          </a:p>
        </p:txBody>
      </p:sp>
      <p:sp>
        <p:nvSpPr>
          <p:cNvPr id="13" name="Content Placeholder 8">
            <a:extLst>
              <a:ext uri="{FF2B5EF4-FFF2-40B4-BE49-F238E27FC236}">
                <a16:creationId xmlns:a16="http://schemas.microsoft.com/office/drawing/2014/main" id="{029A3F0B-03EF-4E97-80EA-26AA53F30F63}"/>
              </a:ext>
            </a:extLst>
          </p:cNvPr>
          <p:cNvSpPr>
            <a:spLocks noGrp="1"/>
          </p:cNvSpPr>
          <p:nvPr>
            <p:ph sz="quarter" idx="19" hasCustomPrompt="1"/>
          </p:nvPr>
        </p:nvSpPr>
        <p:spPr>
          <a:xfrm>
            <a:off x="9288912" y="1925629"/>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140913538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Four Column Box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2779714"/>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271942" y="2779713"/>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166059" y="2779713"/>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060175" y="2779712"/>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11" name="Text Placeholder 10">
            <a:extLst>
              <a:ext uri="{FF2B5EF4-FFF2-40B4-BE49-F238E27FC236}">
                <a16:creationId xmlns:a16="http://schemas.microsoft.com/office/drawing/2014/main" id="{14075B33-7825-4C60-862C-61A603CFC785}"/>
              </a:ext>
            </a:extLst>
          </p:cNvPr>
          <p:cNvSpPr>
            <a:spLocks noGrp="1"/>
          </p:cNvSpPr>
          <p:nvPr>
            <p:ph type="body" sz="quarter" idx="16"/>
          </p:nvPr>
        </p:nvSpPr>
        <p:spPr>
          <a:xfrm>
            <a:off x="377825"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2" name="Text Placeholder 10">
            <a:extLst>
              <a:ext uri="{FF2B5EF4-FFF2-40B4-BE49-F238E27FC236}">
                <a16:creationId xmlns:a16="http://schemas.microsoft.com/office/drawing/2014/main" id="{3E2CDC91-E304-418C-A9D7-28AC6287D358}"/>
              </a:ext>
            </a:extLst>
          </p:cNvPr>
          <p:cNvSpPr>
            <a:spLocks noGrp="1"/>
          </p:cNvSpPr>
          <p:nvPr>
            <p:ph type="body" sz="quarter" idx="17"/>
          </p:nvPr>
        </p:nvSpPr>
        <p:spPr>
          <a:xfrm>
            <a:off x="3271629"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3" name="Text Placeholder 10">
            <a:extLst>
              <a:ext uri="{FF2B5EF4-FFF2-40B4-BE49-F238E27FC236}">
                <a16:creationId xmlns:a16="http://schemas.microsoft.com/office/drawing/2014/main" id="{6E66F7D4-5CDC-4402-A280-84C231E68B2A}"/>
              </a:ext>
            </a:extLst>
          </p:cNvPr>
          <p:cNvSpPr>
            <a:spLocks noGrp="1"/>
          </p:cNvSpPr>
          <p:nvPr>
            <p:ph type="body" sz="quarter" idx="18"/>
          </p:nvPr>
        </p:nvSpPr>
        <p:spPr>
          <a:xfrm>
            <a:off x="6165433"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4" name="Text Placeholder 10">
            <a:extLst>
              <a:ext uri="{FF2B5EF4-FFF2-40B4-BE49-F238E27FC236}">
                <a16:creationId xmlns:a16="http://schemas.microsoft.com/office/drawing/2014/main" id="{8C7CB55E-AF72-47A4-A35E-3697A3A87708}"/>
              </a:ext>
            </a:extLst>
          </p:cNvPr>
          <p:cNvSpPr>
            <a:spLocks noGrp="1"/>
          </p:cNvSpPr>
          <p:nvPr>
            <p:ph type="body" sz="quarter" idx="19"/>
          </p:nvPr>
        </p:nvSpPr>
        <p:spPr>
          <a:xfrm>
            <a:off x="9059237"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29432989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our Content Til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80BA-CC8A-4013-9EA0-65BE6D1C6B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E5952D-165E-4422-B6F7-2DAF938002CF}"/>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C208CF89-19F1-4619-8CFD-0159853672F8}"/>
              </a:ext>
            </a:extLst>
          </p:cNvPr>
          <p:cNvSpPr>
            <a:spLocks noGrp="1"/>
          </p:cNvSpPr>
          <p:nvPr>
            <p:ph type="ftr" sz="quarter" idx="11"/>
          </p:nvPr>
        </p:nvSpPr>
        <p:spPr/>
        <p:txBody>
          <a:bodyPr/>
          <a:lstStyle/>
          <a:p>
            <a:r>
              <a:rPr lang="en-GB"/>
              <a:t>FOR INTERNAL USE ONLY</a:t>
            </a:r>
          </a:p>
        </p:txBody>
      </p:sp>
      <p:sp>
        <p:nvSpPr>
          <p:cNvPr id="5" name="Slide Number Placeholder 4">
            <a:extLst>
              <a:ext uri="{FF2B5EF4-FFF2-40B4-BE49-F238E27FC236}">
                <a16:creationId xmlns:a16="http://schemas.microsoft.com/office/drawing/2014/main" id="{354262D2-A268-4FAE-B4EE-0E28085AFB8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Text Placeholder 6">
            <a:extLst>
              <a:ext uri="{FF2B5EF4-FFF2-40B4-BE49-F238E27FC236}">
                <a16:creationId xmlns:a16="http://schemas.microsoft.com/office/drawing/2014/main" id="{A3A7D77E-10EA-40B5-8684-ECAAEB1099ED}"/>
              </a:ext>
            </a:extLst>
          </p:cNvPr>
          <p:cNvSpPr>
            <a:spLocks noGrp="1"/>
          </p:cNvSpPr>
          <p:nvPr>
            <p:ph type="body" sz="quarter" idx="13"/>
          </p:nvPr>
        </p:nvSpPr>
        <p:spPr>
          <a:xfrm>
            <a:off x="377825" y="1925637"/>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8" name="Straight Connector 7">
            <a:extLst>
              <a:ext uri="{FF2B5EF4-FFF2-40B4-BE49-F238E27FC236}">
                <a16:creationId xmlns:a16="http://schemas.microsoft.com/office/drawing/2014/main" id="{A3B90707-AB72-4BDF-AD03-5CEFF13586D8}"/>
              </a:ext>
            </a:extLst>
          </p:cNvPr>
          <p:cNvCxnSpPr>
            <a:cxnSpLocks/>
          </p:cNvCxnSpPr>
          <p:nvPr userDrawn="1"/>
        </p:nvCxnSpPr>
        <p:spPr>
          <a:xfrm>
            <a:off x="6096000" y="1925638"/>
            <a:ext cx="0" cy="445611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8EA5DCD-04DC-4410-9C6C-9AFCE3FEC069}"/>
              </a:ext>
            </a:extLst>
          </p:cNvPr>
          <p:cNvCxnSpPr>
            <a:cxnSpLocks/>
          </p:cNvCxnSpPr>
          <p:nvPr userDrawn="1"/>
        </p:nvCxnSpPr>
        <p:spPr>
          <a:xfrm>
            <a:off x="6325431" y="4153694"/>
            <a:ext cx="549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D8F22CA-E663-4B76-9B81-CB354FFB6727}"/>
              </a:ext>
            </a:extLst>
          </p:cNvPr>
          <p:cNvCxnSpPr>
            <a:cxnSpLocks/>
          </p:cNvCxnSpPr>
          <p:nvPr userDrawn="1"/>
        </p:nvCxnSpPr>
        <p:spPr>
          <a:xfrm>
            <a:off x="377824" y="4153694"/>
            <a:ext cx="549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8E28A2BE-C86F-4838-BC49-91E5E5418EBA}"/>
              </a:ext>
            </a:extLst>
          </p:cNvPr>
          <p:cNvSpPr>
            <a:spLocks noGrp="1"/>
          </p:cNvSpPr>
          <p:nvPr>
            <p:ph type="body" sz="quarter" idx="14"/>
          </p:nvPr>
        </p:nvSpPr>
        <p:spPr>
          <a:xfrm>
            <a:off x="377825" y="4381945"/>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6">
            <a:extLst>
              <a:ext uri="{FF2B5EF4-FFF2-40B4-BE49-F238E27FC236}">
                <a16:creationId xmlns:a16="http://schemas.microsoft.com/office/drawing/2014/main" id="{8D42EF75-B0F1-4A74-B0FB-F2AF125C263A}"/>
              </a:ext>
            </a:extLst>
          </p:cNvPr>
          <p:cNvSpPr>
            <a:spLocks noGrp="1"/>
          </p:cNvSpPr>
          <p:nvPr>
            <p:ph type="body" sz="quarter" idx="15"/>
          </p:nvPr>
        </p:nvSpPr>
        <p:spPr>
          <a:xfrm>
            <a:off x="6324177" y="1925638"/>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6">
            <a:extLst>
              <a:ext uri="{FF2B5EF4-FFF2-40B4-BE49-F238E27FC236}">
                <a16:creationId xmlns:a16="http://schemas.microsoft.com/office/drawing/2014/main" id="{2E0D7A43-F952-4A55-9F18-63C521552284}"/>
              </a:ext>
            </a:extLst>
          </p:cNvPr>
          <p:cNvSpPr>
            <a:spLocks noGrp="1"/>
          </p:cNvSpPr>
          <p:nvPr>
            <p:ph type="body" sz="quarter" idx="16"/>
          </p:nvPr>
        </p:nvSpPr>
        <p:spPr>
          <a:xfrm>
            <a:off x="6324177" y="4381946"/>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6126827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our Content Tiled Inden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80BA-CC8A-4013-9EA0-65BE6D1C6B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E5952D-165E-4422-B6F7-2DAF938002CF}"/>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C208CF89-19F1-4619-8CFD-0159853672F8}"/>
              </a:ext>
            </a:extLst>
          </p:cNvPr>
          <p:cNvSpPr>
            <a:spLocks noGrp="1"/>
          </p:cNvSpPr>
          <p:nvPr>
            <p:ph type="ftr" sz="quarter" idx="11"/>
          </p:nvPr>
        </p:nvSpPr>
        <p:spPr/>
        <p:txBody>
          <a:bodyPr/>
          <a:lstStyle/>
          <a:p>
            <a:r>
              <a:rPr lang="en-GB"/>
              <a:t>FOR INTERNAL USE ONLY</a:t>
            </a:r>
          </a:p>
        </p:txBody>
      </p:sp>
      <p:sp>
        <p:nvSpPr>
          <p:cNvPr id="5" name="Slide Number Placeholder 4">
            <a:extLst>
              <a:ext uri="{FF2B5EF4-FFF2-40B4-BE49-F238E27FC236}">
                <a16:creationId xmlns:a16="http://schemas.microsoft.com/office/drawing/2014/main" id="{354262D2-A268-4FAE-B4EE-0E28085AFB8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Text Placeholder 6">
            <a:extLst>
              <a:ext uri="{FF2B5EF4-FFF2-40B4-BE49-F238E27FC236}">
                <a16:creationId xmlns:a16="http://schemas.microsoft.com/office/drawing/2014/main" id="{A3A7D77E-10EA-40B5-8684-ECAAEB1099ED}"/>
              </a:ext>
            </a:extLst>
          </p:cNvPr>
          <p:cNvSpPr>
            <a:spLocks noGrp="1"/>
          </p:cNvSpPr>
          <p:nvPr>
            <p:ph type="body" sz="quarter" idx="13"/>
          </p:nvPr>
        </p:nvSpPr>
        <p:spPr>
          <a:xfrm>
            <a:off x="759127" y="1925637"/>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6">
            <a:extLst>
              <a:ext uri="{FF2B5EF4-FFF2-40B4-BE49-F238E27FC236}">
                <a16:creationId xmlns:a16="http://schemas.microsoft.com/office/drawing/2014/main" id="{8E28A2BE-C86F-4838-BC49-91E5E5418EBA}"/>
              </a:ext>
            </a:extLst>
          </p:cNvPr>
          <p:cNvSpPr>
            <a:spLocks noGrp="1"/>
          </p:cNvSpPr>
          <p:nvPr>
            <p:ph type="body" sz="quarter" idx="14"/>
          </p:nvPr>
        </p:nvSpPr>
        <p:spPr>
          <a:xfrm>
            <a:off x="759127" y="4381945"/>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6">
            <a:extLst>
              <a:ext uri="{FF2B5EF4-FFF2-40B4-BE49-F238E27FC236}">
                <a16:creationId xmlns:a16="http://schemas.microsoft.com/office/drawing/2014/main" id="{8D42EF75-B0F1-4A74-B0FB-F2AF125C263A}"/>
              </a:ext>
            </a:extLst>
          </p:cNvPr>
          <p:cNvSpPr>
            <a:spLocks noGrp="1"/>
          </p:cNvSpPr>
          <p:nvPr>
            <p:ph type="body" sz="quarter" idx="15"/>
          </p:nvPr>
        </p:nvSpPr>
        <p:spPr>
          <a:xfrm>
            <a:off x="6705479" y="1925638"/>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6">
            <a:extLst>
              <a:ext uri="{FF2B5EF4-FFF2-40B4-BE49-F238E27FC236}">
                <a16:creationId xmlns:a16="http://schemas.microsoft.com/office/drawing/2014/main" id="{2E0D7A43-F952-4A55-9F18-63C521552284}"/>
              </a:ext>
            </a:extLst>
          </p:cNvPr>
          <p:cNvSpPr>
            <a:spLocks noGrp="1"/>
          </p:cNvSpPr>
          <p:nvPr>
            <p:ph type="body" sz="quarter" idx="16"/>
          </p:nvPr>
        </p:nvSpPr>
        <p:spPr>
          <a:xfrm>
            <a:off x="6705479" y="4381946"/>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8">
            <a:extLst>
              <a:ext uri="{FF2B5EF4-FFF2-40B4-BE49-F238E27FC236}">
                <a16:creationId xmlns:a16="http://schemas.microsoft.com/office/drawing/2014/main" id="{8574B2E4-A6F8-41FA-8F1F-ECC21521DE34}"/>
              </a:ext>
            </a:extLst>
          </p:cNvPr>
          <p:cNvSpPr>
            <a:spLocks noGrp="1"/>
          </p:cNvSpPr>
          <p:nvPr>
            <p:ph sz="quarter" idx="17"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7" name="Content Placeholder 8">
            <a:extLst>
              <a:ext uri="{FF2B5EF4-FFF2-40B4-BE49-F238E27FC236}">
                <a16:creationId xmlns:a16="http://schemas.microsoft.com/office/drawing/2014/main" id="{EF4EAA21-6775-4363-955A-9F4F38C86AA3}"/>
              </a:ext>
            </a:extLst>
          </p:cNvPr>
          <p:cNvSpPr>
            <a:spLocks noGrp="1"/>
          </p:cNvSpPr>
          <p:nvPr>
            <p:ph sz="quarter" idx="18" hasCustomPrompt="1"/>
          </p:nvPr>
        </p:nvSpPr>
        <p:spPr>
          <a:xfrm>
            <a:off x="6324179" y="1925638"/>
            <a:ext cx="381300" cy="854075"/>
          </a:xfrm>
        </p:spPr>
        <p:txBody>
          <a:bodyPr/>
          <a:lstStyle>
            <a:lvl1pPr>
              <a:defRPr sz="2750">
                <a:latin typeface="+mj-lt"/>
              </a:defRPr>
            </a:lvl1pPr>
          </a:lstStyle>
          <a:p>
            <a:pPr lvl="0"/>
            <a:r>
              <a:rPr lang="en-US"/>
              <a:t>0.</a:t>
            </a:r>
            <a:endParaRPr lang="en-GB"/>
          </a:p>
        </p:txBody>
      </p:sp>
      <p:sp>
        <p:nvSpPr>
          <p:cNvPr id="18" name="Content Placeholder 8">
            <a:extLst>
              <a:ext uri="{FF2B5EF4-FFF2-40B4-BE49-F238E27FC236}">
                <a16:creationId xmlns:a16="http://schemas.microsoft.com/office/drawing/2014/main" id="{1FCF0DB0-8AF6-4AF8-9F54-BB3F00A84188}"/>
              </a:ext>
            </a:extLst>
          </p:cNvPr>
          <p:cNvSpPr>
            <a:spLocks noGrp="1"/>
          </p:cNvSpPr>
          <p:nvPr>
            <p:ph sz="quarter" idx="19" hasCustomPrompt="1"/>
          </p:nvPr>
        </p:nvSpPr>
        <p:spPr>
          <a:xfrm>
            <a:off x="377826" y="4381945"/>
            <a:ext cx="381300" cy="854075"/>
          </a:xfrm>
        </p:spPr>
        <p:txBody>
          <a:bodyPr/>
          <a:lstStyle>
            <a:lvl1pPr>
              <a:defRPr sz="2750">
                <a:latin typeface="+mj-lt"/>
              </a:defRPr>
            </a:lvl1pPr>
          </a:lstStyle>
          <a:p>
            <a:pPr lvl="0"/>
            <a:r>
              <a:rPr lang="en-US"/>
              <a:t>0.</a:t>
            </a:r>
            <a:endParaRPr lang="en-GB"/>
          </a:p>
        </p:txBody>
      </p:sp>
      <p:sp>
        <p:nvSpPr>
          <p:cNvPr id="19" name="Content Placeholder 8">
            <a:extLst>
              <a:ext uri="{FF2B5EF4-FFF2-40B4-BE49-F238E27FC236}">
                <a16:creationId xmlns:a16="http://schemas.microsoft.com/office/drawing/2014/main" id="{BEBAAB19-15C5-44ED-923E-1ADCA4C004F7}"/>
              </a:ext>
            </a:extLst>
          </p:cNvPr>
          <p:cNvSpPr>
            <a:spLocks noGrp="1"/>
          </p:cNvSpPr>
          <p:nvPr>
            <p:ph sz="quarter" idx="20" hasCustomPrompt="1"/>
          </p:nvPr>
        </p:nvSpPr>
        <p:spPr>
          <a:xfrm>
            <a:off x="6324179" y="4381944"/>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274174810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ree Column with Sub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FOR INTERNAL USE ONLY</a:t>
            </a:r>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292203"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206581"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F9EA4881-2F50-4460-9F83-A86DF033A165}"/>
              </a:ext>
            </a:extLst>
          </p:cNvPr>
          <p:cNvSpPr>
            <a:spLocks noGrp="1"/>
          </p:cNvSpPr>
          <p:nvPr>
            <p:ph type="body" sz="quarter" idx="15"/>
          </p:nvPr>
        </p:nvSpPr>
        <p:spPr>
          <a:xfrm>
            <a:off x="377825" y="1934308"/>
            <a:ext cx="11436350" cy="1730437"/>
          </a:xfrm>
        </p:spPr>
        <p:txBody>
          <a:bodyPr/>
          <a:lstStyle>
            <a:lvl1pPr>
              <a:lnSpc>
                <a:spcPct val="85000"/>
              </a:lnSpc>
              <a:spcAft>
                <a:spcPts val="0"/>
              </a:spcAft>
              <a:defRPr sz="60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725337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ntent Til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80BA-CC8A-4013-9EA0-65BE6D1C6B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E5952D-165E-4422-B6F7-2DAF938002CF}"/>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C208CF89-19F1-4619-8CFD-0159853672F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54262D2-A268-4FAE-B4EE-0E28085AFB8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Text Placeholder 6">
            <a:extLst>
              <a:ext uri="{FF2B5EF4-FFF2-40B4-BE49-F238E27FC236}">
                <a16:creationId xmlns:a16="http://schemas.microsoft.com/office/drawing/2014/main" id="{A3A7D77E-10EA-40B5-8684-ECAAEB1099ED}"/>
              </a:ext>
            </a:extLst>
          </p:cNvPr>
          <p:cNvSpPr>
            <a:spLocks noGrp="1"/>
          </p:cNvSpPr>
          <p:nvPr>
            <p:ph type="body" sz="quarter" idx="13"/>
          </p:nvPr>
        </p:nvSpPr>
        <p:spPr>
          <a:xfrm>
            <a:off x="377825" y="1925637"/>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8" name="Straight Connector 7">
            <a:extLst>
              <a:ext uri="{FF2B5EF4-FFF2-40B4-BE49-F238E27FC236}">
                <a16:creationId xmlns:a16="http://schemas.microsoft.com/office/drawing/2014/main" id="{A3B90707-AB72-4BDF-AD03-5CEFF13586D8}"/>
              </a:ext>
            </a:extLst>
          </p:cNvPr>
          <p:cNvCxnSpPr>
            <a:cxnSpLocks/>
          </p:cNvCxnSpPr>
          <p:nvPr userDrawn="1"/>
        </p:nvCxnSpPr>
        <p:spPr>
          <a:xfrm>
            <a:off x="6096000" y="1925638"/>
            <a:ext cx="0" cy="445611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8EA5DCD-04DC-4410-9C6C-9AFCE3FEC069}"/>
              </a:ext>
            </a:extLst>
          </p:cNvPr>
          <p:cNvCxnSpPr>
            <a:cxnSpLocks/>
          </p:cNvCxnSpPr>
          <p:nvPr userDrawn="1"/>
        </p:nvCxnSpPr>
        <p:spPr>
          <a:xfrm>
            <a:off x="6325431" y="4153694"/>
            <a:ext cx="549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D8F22CA-E663-4B76-9B81-CB354FFB6727}"/>
              </a:ext>
            </a:extLst>
          </p:cNvPr>
          <p:cNvCxnSpPr>
            <a:cxnSpLocks/>
          </p:cNvCxnSpPr>
          <p:nvPr userDrawn="1"/>
        </p:nvCxnSpPr>
        <p:spPr>
          <a:xfrm>
            <a:off x="377824" y="4153694"/>
            <a:ext cx="549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8E28A2BE-C86F-4838-BC49-91E5E5418EBA}"/>
              </a:ext>
            </a:extLst>
          </p:cNvPr>
          <p:cNvSpPr>
            <a:spLocks noGrp="1"/>
          </p:cNvSpPr>
          <p:nvPr>
            <p:ph type="body" sz="quarter" idx="14"/>
          </p:nvPr>
        </p:nvSpPr>
        <p:spPr>
          <a:xfrm>
            <a:off x="377825" y="4381945"/>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6">
            <a:extLst>
              <a:ext uri="{FF2B5EF4-FFF2-40B4-BE49-F238E27FC236}">
                <a16:creationId xmlns:a16="http://schemas.microsoft.com/office/drawing/2014/main" id="{8D42EF75-B0F1-4A74-B0FB-F2AF125C263A}"/>
              </a:ext>
            </a:extLst>
          </p:cNvPr>
          <p:cNvSpPr>
            <a:spLocks noGrp="1"/>
          </p:cNvSpPr>
          <p:nvPr>
            <p:ph type="body" sz="quarter" idx="15"/>
          </p:nvPr>
        </p:nvSpPr>
        <p:spPr>
          <a:xfrm>
            <a:off x="6324177" y="1925638"/>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6">
            <a:extLst>
              <a:ext uri="{FF2B5EF4-FFF2-40B4-BE49-F238E27FC236}">
                <a16:creationId xmlns:a16="http://schemas.microsoft.com/office/drawing/2014/main" id="{2E0D7A43-F952-4A55-9F18-63C521552284}"/>
              </a:ext>
            </a:extLst>
          </p:cNvPr>
          <p:cNvSpPr>
            <a:spLocks noGrp="1"/>
          </p:cNvSpPr>
          <p:nvPr>
            <p:ph type="body" sz="quarter" idx="16"/>
          </p:nvPr>
        </p:nvSpPr>
        <p:spPr>
          <a:xfrm>
            <a:off x="6324177" y="4381946"/>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07989035"/>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ntent and 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25200" y="1925638"/>
            <a:ext cx="4588975" cy="35377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FOR INTERNAL USE ONLY</a:t>
            </a:r>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377825" y="1925638"/>
            <a:ext cx="5718175" cy="3537744"/>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4161728149"/>
      </p:ext>
    </p:extLst>
  </p:cSld>
  <p:clrMapOvr>
    <a:masterClrMapping/>
  </p:clrMapOvr>
  <p:transition>
    <p:fade/>
  </p:transition>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ntent and 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2439194"/>
            <a:ext cx="4246200" cy="3024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FOR INTERNAL USE ONLY</a:t>
            </a:r>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6252175" y="2439194"/>
            <a:ext cx="5562000" cy="3024188"/>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2402795996"/>
      </p:ext>
    </p:extLst>
  </p:cSld>
  <p:clrMapOvr>
    <a:masterClrMapping/>
  </p:clrMapOvr>
  <p:transition>
    <p:fade/>
  </p:transition>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ntent and Two Images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25200" y="1925637"/>
            <a:ext cx="4588975" cy="360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FOR INTERNAL USE ONLY</a:t>
            </a:r>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377825" y="1925638"/>
            <a:ext cx="3607200" cy="1981800"/>
          </a:xfrm>
          <a:solidFill>
            <a:schemeClr val="bg1">
              <a:lumMod val="85000"/>
            </a:schemeClr>
          </a:solidFill>
        </p:spPr>
        <p:txBody>
          <a:bodyPr/>
          <a:lstStyle/>
          <a:p>
            <a:r>
              <a:rPr lang="en-US"/>
              <a:t>Click icon to add picture</a:t>
            </a:r>
            <a:endParaRPr lang="en-GB"/>
          </a:p>
        </p:txBody>
      </p:sp>
      <p:sp>
        <p:nvSpPr>
          <p:cNvPr id="8" name="Picture Placeholder 8">
            <a:extLst>
              <a:ext uri="{FF2B5EF4-FFF2-40B4-BE49-F238E27FC236}">
                <a16:creationId xmlns:a16="http://schemas.microsoft.com/office/drawing/2014/main" id="{373D2010-09BB-46C7-9406-54716849AF80}"/>
              </a:ext>
            </a:extLst>
          </p:cNvPr>
          <p:cNvSpPr>
            <a:spLocks noGrp="1"/>
          </p:cNvSpPr>
          <p:nvPr>
            <p:ph type="pic" sz="quarter" idx="14"/>
          </p:nvPr>
        </p:nvSpPr>
        <p:spPr>
          <a:xfrm>
            <a:off x="3985419" y="3907438"/>
            <a:ext cx="2260800" cy="16200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2083995508"/>
      </p:ext>
    </p:extLst>
  </p:cSld>
  <p:clrMapOvr>
    <a:masterClrMapping/>
  </p:clrMapOvr>
  <p:transition>
    <p:fade/>
  </p:transition>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and Two Image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4588975" cy="360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FOR INTERNAL USE ONLY</a:t>
            </a:r>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8205788" y="1925638"/>
            <a:ext cx="3607200" cy="1981800"/>
          </a:xfrm>
          <a:solidFill>
            <a:schemeClr val="bg1">
              <a:lumMod val="85000"/>
            </a:schemeClr>
          </a:solidFill>
        </p:spPr>
        <p:txBody>
          <a:bodyPr/>
          <a:lstStyle/>
          <a:p>
            <a:r>
              <a:rPr lang="en-US"/>
              <a:t>Click icon to add picture</a:t>
            </a:r>
            <a:endParaRPr lang="en-GB"/>
          </a:p>
        </p:txBody>
      </p:sp>
      <p:sp>
        <p:nvSpPr>
          <p:cNvPr id="8" name="Picture Placeholder 8">
            <a:extLst>
              <a:ext uri="{FF2B5EF4-FFF2-40B4-BE49-F238E27FC236}">
                <a16:creationId xmlns:a16="http://schemas.microsoft.com/office/drawing/2014/main" id="{373D2010-09BB-46C7-9406-54716849AF80}"/>
              </a:ext>
            </a:extLst>
          </p:cNvPr>
          <p:cNvSpPr>
            <a:spLocks noGrp="1"/>
          </p:cNvSpPr>
          <p:nvPr>
            <p:ph type="pic" sz="quarter" idx="14"/>
          </p:nvPr>
        </p:nvSpPr>
        <p:spPr>
          <a:xfrm>
            <a:off x="5944988" y="3907438"/>
            <a:ext cx="2260800" cy="16200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1619329725"/>
      </p:ext>
    </p:extLst>
  </p:cSld>
  <p:clrMapOvr>
    <a:masterClrMapping/>
  </p:clrMapOvr>
  <p:transition>
    <p:fade/>
  </p:transition>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Callout/Quote Slid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AEE9-0A7F-4479-B507-8B8082AFB159}"/>
              </a:ext>
            </a:extLst>
          </p:cNvPr>
          <p:cNvSpPr>
            <a:spLocks noGrp="1"/>
          </p:cNvSpPr>
          <p:nvPr>
            <p:ph type="title"/>
          </p:nvPr>
        </p:nvSpPr>
        <p:spPr>
          <a:xfrm>
            <a:off x="377825" y="1227932"/>
            <a:ext cx="7839930" cy="4265503"/>
          </a:xfrm>
        </p:spPr>
        <p:txBody>
          <a:bodyPr anchor="t"/>
          <a:lstStyle>
            <a:lvl1pPr>
              <a:defRPr sz="3600">
                <a:solidFill>
                  <a:schemeClr val="bg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5D2A2D68-35A0-4566-A489-A0DCE0C90D34}"/>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6FE03DFB-39D8-48D7-A3E4-B542813DF43D}"/>
              </a:ext>
            </a:extLst>
          </p:cNvPr>
          <p:cNvSpPr>
            <a:spLocks noGrp="1"/>
          </p:cNvSpPr>
          <p:nvPr>
            <p:ph type="ftr" sz="quarter" idx="11"/>
          </p:nvPr>
        </p:nvSpPr>
        <p:spPr/>
        <p:txBody>
          <a:bodyPr/>
          <a:lstStyle>
            <a:lvl1pPr>
              <a:defRPr>
                <a:solidFill>
                  <a:srgbClr val="9EA7B3"/>
                </a:solidFill>
              </a:defRPr>
            </a:lvl1pPr>
          </a:lstStyle>
          <a:p>
            <a:r>
              <a:rPr lang="en-GB"/>
              <a:t>FOR INTERNAL USE ONLY</a:t>
            </a:r>
          </a:p>
        </p:txBody>
      </p:sp>
      <p:sp>
        <p:nvSpPr>
          <p:cNvPr id="5" name="Slide Number Placeholder 4">
            <a:extLst>
              <a:ext uri="{FF2B5EF4-FFF2-40B4-BE49-F238E27FC236}">
                <a16:creationId xmlns:a16="http://schemas.microsoft.com/office/drawing/2014/main" id="{DB422642-328A-4E13-BB21-565845D77077}"/>
              </a:ext>
            </a:extLst>
          </p:cNvPr>
          <p:cNvSpPr>
            <a:spLocks noGrp="1"/>
          </p:cNvSpPr>
          <p:nvPr>
            <p:ph type="sldNum" sz="quarter" idx="12"/>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58F44323-8293-4E23-A6B5-4D0708D49A2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389417602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9468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4590000"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57137987-1AD3-4039-8514-9AA51B6AED03}"/>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sp>
        <p:nvSpPr>
          <p:cNvPr id="4" name="Date Placeholder 3">
            <a:extLst>
              <a:ext uri="{FF2B5EF4-FFF2-40B4-BE49-F238E27FC236}">
                <a16:creationId xmlns:a16="http://schemas.microsoft.com/office/drawing/2014/main" id="{D66E4FE8-85DD-4774-B156-4091163369E3}"/>
              </a:ext>
            </a:extLst>
          </p:cNvPr>
          <p:cNvSpPr>
            <a:spLocks noGrp="1"/>
          </p:cNvSpPr>
          <p:nvPr>
            <p:ph type="dt" sz="half" idx="10"/>
          </p:nvPr>
        </p:nvSpPr>
        <p:spPr/>
        <p:txBody>
          <a:bodyPr/>
          <a:lstStyle/>
          <a:p>
            <a:endParaRPr lang="en-GB"/>
          </a:p>
        </p:txBody>
      </p:sp>
      <p:sp>
        <p:nvSpPr>
          <p:cNvPr id="6" name="Slide Number Placeholder 5">
            <a:extLst>
              <a:ext uri="{FF2B5EF4-FFF2-40B4-BE49-F238E27FC236}">
                <a16:creationId xmlns:a16="http://schemas.microsoft.com/office/drawing/2014/main" id="{6C5ED9EA-C0CB-423E-8DFD-5E715DE60820}"/>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D3D5960-80D4-439D-8094-03612E34EFE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49590424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Section Header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228725"/>
            <a:ext cx="9468000" cy="2151675"/>
          </a:xfrm>
        </p:spPr>
        <p:txBody>
          <a:bodyPr anchor="b"/>
          <a:lstStyle>
            <a:lvl1pPr>
              <a:defRPr sz="575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77825" y="3465000"/>
            <a:ext cx="4590000" cy="1500187"/>
          </a:xfrm>
        </p:spPr>
        <p:txBody>
          <a:bodyPr/>
          <a:lstStyle>
            <a:lvl1pPr marL="0" indent="0">
              <a:buNone/>
              <a:defRPr sz="1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3013989A-470D-4F86-A2CA-04215DCCBDC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sp>
        <p:nvSpPr>
          <p:cNvPr id="4" name="Date Placeholder 3">
            <a:extLst>
              <a:ext uri="{FF2B5EF4-FFF2-40B4-BE49-F238E27FC236}">
                <a16:creationId xmlns:a16="http://schemas.microsoft.com/office/drawing/2014/main" id="{5A133C79-2FC5-49E8-8C90-CC225D4F96AF}"/>
              </a:ext>
            </a:extLst>
          </p:cNvPr>
          <p:cNvSpPr>
            <a:spLocks noGrp="1"/>
          </p:cNvSpPr>
          <p:nvPr>
            <p:ph type="dt" sz="half" idx="10"/>
          </p:nvPr>
        </p:nvSpPr>
        <p:spPr/>
        <p:txBody>
          <a:bodyPr/>
          <a:lstStyle/>
          <a:p>
            <a:endParaRPr lang="en-GB"/>
          </a:p>
        </p:txBody>
      </p:sp>
      <p:sp>
        <p:nvSpPr>
          <p:cNvPr id="6" name="Slide Number Placeholder 5">
            <a:extLst>
              <a:ext uri="{FF2B5EF4-FFF2-40B4-BE49-F238E27FC236}">
                <a16:creationId xmlns:a16="http://schemas.microsoft.com/office/drawing/2014/main" id="{835F714B-66A6-4215-944E-86DD4151B4B4}"/>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EDA1A0F-C6CA-4F6F-8953-9596A600883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211441780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378816"/>
            <a:ext cx="9468000" cy="3214286"/>
          </a:xfrm>
        </p:spPr>
        <p:txBody>
          <a:bodyPr anchor="ctr"/>
          <a:lstStyle>
            <a:lvl1pPr>
              <a:defRPr sz="5750">
                <a:solidFill>
                  <a:schemeClr val="bg1"/>
                </a:solidFill>
              </a:defRPr>
            </a:lvl1pPr>
          </a:lstStyle>
          <a:p>
            <a:r>
              <a:rPr lang="en-US"/>
              <a:t>Click to edit Master title style</a:t>
            </a:r>
          </a:p>
        </p:txBody>
      </p:sp>
      <p:sp>
        <p:nvSpPr>
          <p:cNvPr id="4" name="Footer Placeholder 4">
            <a:extLst>
              <a:ext uri="{FF2B5EF4-FFF2-40B4-BE49-F238E27FC236}">
                <a16:creationId xmlns:a16="http://schemas.microsoft.com/office/drawing/2014/main" id="{ECB2F867-80D5-4072-B066-D1FABDA981C4}"/>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r>
              <a:rPr lang="en-GB"/>
              <a:t>FOR INTERNAL USE ONLY</a:t>
            </a:r>
          </a:p>
        </p:txBody>
      </p:sp>
      <p:sp>
        <p:nvSpPr>
          <p:cNvPr id="3" name="Date Placeholder 2">
            <a:extLst>
              <a:ext uri="{FF2B5EF4-FFF2-40B4-BE49-F238E27FC236}">
                <a16:creationId xmlns:a16="http://schemas.microsoft.com/office/drawing/2014/main" id="{2C075C83-E75A-4761-ABDB-78F33525EEE4}"/>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906F4E22-A15E-451C-BD46-064AFF4BC03C}"/>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3AA1092-F75A-4EB7-AC2B-8FEF9EE4A28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95375171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6096000" y="0"/>
            <a:ext cx="6096001" cy="6381750"/>
          </a:xfrm>
          <a:solidFill>
            <a:schemeClr val="bg1">
              <a:lumMod val="85000"/>
            </a:schemeClr>
          </a:solidFill>
        </p:spPr>
        <p:txBody>
          <a:bodyPr/>
          <a:lstStyle/>
          <a:p>
            <a:r>
              <a:rPr lang="en-US"/>
              <a:t>Click icon to add picture</a:t>
            </a:r>
            <a:endParaRPr lang="en-GB"/>
          </a:p>
        </p:txBody>
      </p:sp>
      <p:sp>
        <p:nvSpPr>
          <p:cNvPr id="11" name="Footer Placeholder 4">
            <a:extLst>
              <a:ext uri="{FF2B5EF4-FFF2-40B4-BE49-F238E27FC236}">
                <a16:creationId xmlns:a16="http://schemas.microsoft.com/office/drawing/2014/main" id="{1F0B42C7-DCFF-4F4E-A97A-71EE05490CE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sp>
        <p:nvSpPr>
          <p:cNvPr id="4" name="Date Placeholder 3">
            <a:extLst>
              <a:ext uri="{FF2B5EF4-FFF2-40B4-BE49-F238E27FC236}">
                <a16:creationId xmlns:a16="http://schemas.microsoft.com/office/drawing/2014/main" id="{8525D11F-FD96-47DA-A915-74520DF8101A}"/>
              </a:ext>
            </a:extLst>
          </p:cNvPr>
          <p:cNvSpPr>
            <a:spLocks noGrp="1"/>
          </p:cNvSpPr>
          <p:nvPr>
            <p:ph type="dt" sz="half" idx="14"/>
          </p:nvPr>
        </p:nvSpPr>
        <p:spPr/>
        <p:txBody>
          <a:bodyPr/>
          <a:lstStyle/>
          <a:p>
            <a:endParaRPr lang="en-GB"/>
          </a:p>
        </p:txBody>
      </p:sp>
      <p:sp>
        <p:nvSpPr>
          <p:cNvPr id="5" name="Slide Number Placeholder 4">
            <a:extLst>
              <a:ext uri="{FF2B5EF4-FFF2-40B4-BE49-F238E27FC236}">
                <a16:creationId xmlns:a16="http://schemas.microsoft.com/office/drawing/2014/main" id="{1834C3B1-C6F3-47F5-BA77-FFE7372DA884}"/>
              </a:ext>
            </a:extLst>
          </p:cNvPr>
          <p:cNvSpPr>
            <a:spLocks noGrp="1"/>
          </p:cNvSpPr>
          <p:nvPr>
            <p:ph type="sldNum" sz="quarter" idx="15"/>
          </p:nvPr>
        </p:nvSpPr>
        <p:spPr/>
        <p:txBody>
          <a:bodyPr/>
          <a:lstStyle/>
          <a:p>
            <a:fld id="{29CC380D-5F44-41E8-971E-CDD19ED6F8E3}" type="slidenum">
              <a:rPr lang="en-GB" smtClean="0"/>
              <a:pPr/>
              <a:t>‹#›</a:t>
            </a:fld>
            <a:endParaRPr lang="en-GB"/>
          </a:p>
        </p:txBody>
      </p:sp>
      <p:pic>
        <p:nvPicPr>
          <p:cNvPr id="9" name="Picture 8">
            <a:extLst>
              <a:ext uri="{FF2B5EF4-FFF2-40B4-BE49-F238E27FC236}">
                <a16:creationId xmlns:a16="http://schemas.microsoft.com/office/drawing/2014/main" id="{1AE0B3B3-9BB5-4470-956F-236800F47AE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256965443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Two Images">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8052000" y="0"/>
            <a:ext cx="4140000" cy="4384800"/>
          </a:xfrm>
          <a:solidFill>
            <a:schemeClr val="bg1">
              <a:lumMod val="85000"/>
            </a:schemeClr>
          </a:solidFill>
        </p:spPr>
        <p:txBody>
          <a:bodyPr/>
          <a:lstStyle/>
          <a:p>
            <a:r>
              <a:rPr lang="en-US"/>
              <a:t>Click icon to add picture</a:t>
            </a:r>
            <a:endParaRPr lang="en-GB"/>
          </a:p>
        </p:txBody>
      </p:sp>
      <p:sp>
        <p:nvSpPr>
          <p:cNvPr id="10" name="Picture Placeholder 4">
            <a:extLst>
              <a:ext uri="{FF2B5EF4-FFF2-40B4-BE49-F238E27FC236}">
                <a16:creationId xmlns:a16="http://schemas.microsoft.com/office/drawing/2014/main" id="{5BD02FF6-E8C6-4907-A5E5-4B6BC632719B}"/>
              </a:ext>
            </a:extLst>
          </p:cNvPr>
          <p:cNvSpPr>
            <a:spLocks noGrp="1"/>
          </p:cNvSpPr>
          <p:nvPr>
            <p:ph type="pic" sz="quarter" idx="14"/>
          </p:nvPr>
        </p:nvSpPr>
        <p:spPr>
          <a:xfrm>
            <a:off x="6096000" y="4384800"/>
            <a:ext cx="1956000" cy="19969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699D0098-87B4-4DED-9DA5-AD58D81E01BB}"/>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sp>
        <p:nvSpPr>
          <p:cNvPr id="4" name="Date Placeholder 3">
            <a:extLst>
              <a:ext uri="{FF2B5EF4-FFF2-40B4-BE49-F238E27FC236}">
                <a16:creationId xmlns:a16="http://schemas.microsoft.com/office/drawing/2014/main" id="{65E5E86F-6198-45AB-BCDD-FC6699753BC8}"/>
              </a:ext>
            </a:extLst>
          </p:cNvPr>
          <p:cNvSpPr>
            <a:spLocks noGrp="1"/>
          </p:cNvSpPr>
          <p:nvPr>
            <p:ph type="dt" sz="half" idx="15"/>
          </p:nvPr>
        </p:nvSpPr>
        <p:spPr/>
        <p:txBody>
          <a:bodyPr/>
          <a:lstStyle/>
          <a:p>
            <a:endParaRPr lang="en-GB"/>
          </a:p>
        </p:txBody>
      </p:sp>
      <p:sp>
        <p:nvSpPr>
          <p:cNvPr id="5" name="Slide Number Placeholder 4">
            <a:extLst>
              <a:ext uri="{FF2B5EF4-FFF2-40B4-BE49-F238E27FC236}">
                <a16:creationId xmlns:a16="http://schemas.microsoft.com/office/drawing/2014/main" id="{A12BF005-0053-4482-9A86-685DBCA5907A}"/>
              </a:ext>
            </a:extLst>
          </p:cNvPr>
          <p:cNvSpPr>
            <a:spLocks noGrp="1"/>
          </p:cNvSpPr>
          <p:nvPr>
            <p:ph type="sldNum" sz="quarter" idx="16"/>
          </p:nvPr>
        </p:nvSpPr>
        <p:spPr/>
        <p:txBody>
          <a:bodyPr/>
          <a:lstStyle/>
          <a:p>
            <a:fld id="{29CC380D-5F44-41E8-971E-CDD19ED6F8E3}" type="slidenum">
              <a:rPr lang="en-GB" smtClean="0"/>
              <a:pPr/>
              <a:t>‹#›</a:t>
            </a:fld>
            <a:endParaRPr lang="en-GB"/>
          </a:p>
        </p:txBody>
      </p:sp>
      <p:pic>
        <p:nvPicPr>
          <p:cNvPr id="13" name="Picture 12">
            <a:extLst>
              <a:ext uri="{FF2B5EF4-FFF2-40B4-BE49-F238E27FC236}">
                <a16:creationId xmlns:a16="http://schemas.microsoft.com/office/drawing/2014/main" id="{C4618472-B8D7-464E-B372-FF2A740B92C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295529781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Tiled Inden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80BA-CC8A-4013-9EA0-65BE6D1C6B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E5952D-165E-4422-B6F7-2DAF938002CF}"/>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C208CF89-19F1-4619-8CFD-0159853672F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54262D2-A268-4FAE-B4EE-0E28085AFB8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Text Placeholder 6">
            <a:extLst>
              <a:ext uri="{FF2B5EF4-FFF2-40B4-BE49-F238E27FC236}">
                <a16:creationId xmlns:a16="http://schemas.microsoft.com/office/drawing/2014/main" id="{A3A7D77E-10EA-40B5-8684-ECAAEB1099ED}"/>
              </a:ext>
            </a:extLst>
          </p:cNvPr>
          <p:cNvSpPr>
            <a:spLocks noGrp="1"/>
          </p:cNvSpPr>
          <p:nvPr>
            <p:ph type="body" sz="quarter" idx="13"/>
          </p:nvPr>
        </p:nvSpPr>
        <p:spPr>
          <a:xfrm>
            <a:off x="759127" y="1925637"/>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6">
            <a:extLst>
              <a:ext uri="{FF2B5EF4-FFF2-40B4-BE49-F238E27FC236}">
                <a16:creationId xmlns:a16="http://schemas.microsoft.com/office/drawing/2014/main" id="{8E28A2BE-C86F-4838-BC49-91E5E5418EBA}"/>
              </a:ext>
            </a:extLst>
          </p:cNvPr>
          <p:cNvSpPr>
            <a:spLocks noGrp="1"/>
          </p:cNvSpPr>
          <p:nvPr>
            <p:ph type="body" sz="quarter" idx="14"/>
          </p:nvPr>
        </p:nvSpPr>
        <p:spPr>
          <a:xfrm>
            <a:off x="759127" y="4381945"/>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6">
            <a:extLst>
              <a:ext uri="{FF2B5EF4-FFF2-40B4-BE49-F238E27FC236}">
                <a16:creationId xmlns:a16="http://schemas.microsoft.com/office/drawing/2014/main" id="{8D42EF75-B0F1-4A74-B0FB-F2AF125C263A}"/>
              </a:ext>
            </a:extLst>
          </p:cNvPr>
          <p:cNvSpPr>
            <a:spLocks noGrp="1"/>
          </p:cNvSpPr>
          <p:nvPr>
            <p:ph type="body" sz="quarter" idx="15"/>
          </p:nvPr>
        </p:nvSpPr>
        <p:spPr>
          <a:xfrm>
            <a:off x="6705479" y="1925638"/>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6">
            <a:extLst>
              <a:ext uri="{FF2B5EF4-FFF2-40B4-BE49-F238E27FC236}">
                <a16:creationId xmlns:a16="http://schemas.microsoft.com/office/drawing/2014/main" id="{2E0D7A43-F952-4A55-9F18-63C521552284}"/>
              </a:ext>
            </a:extLst>
          </p:cNvPr>
          <p:cNvSpPr>
            <a:spLocks noGrp="1"/>
          </p:cNvSpPr>
          <p:nvPr>
            <p:ph type="body" sz="quarter" idx="16"/>
          </p:nvPr>
        </p:nvSpPr>
        <p:spPr>
          <a:xfrm>
            <a:off x="6705479" y="4381946"/>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8">
            <a:extLst>
              <a:ext uri="{FF2B5EF4-FFF2-40B4-BE49-F238E27FC236}">
                <a16:creationId xmlns:a16="http://schemas.microsoft.com/office/drawing/2014/main" id="{8574B2E4-A6F8-41FA-8F1F-ECC21521DE34}"/>
              </a:ext>
            </a:extLst>
          </p:cNvPr>
          <p:cNvSpPr>
            <a:spLocks noGrp="1"/>
          </p:cNvSpPr>
          <p:nvPr>
            <p:ph sz="quarter" idx="17"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7" name="Content Placeholder 8">
            <a:extLst>
              <a:ext uri="{FF2B5EF4-FFF2-40B4-BE49-F238E27FC236}">
                <a16:creationId xmlns:a16="http://schemas.microsoft.com/office/drawing/2014/main" id="{EF4EAA21-6775-4363-955A-9F4F38C86AA3}"/>
              </a:ext>
            </a:extLst>
          </p:cNvPr>
          <p:cNvSpPr>
            <a:spLocks noGrp="1"/>
          </p:cNvSpPr>
          <p:nvPr>
            <p:ph sz="quarter" idx="18" hasCustomPrompt="1"/>
          </p:nvPr>
        </p:nvSpPr>
        <p:spPr>
          <a:xfrm>
            <a:off x="6324179" y="1925638"/>
            <a:ext cx="381300" cy="854075"/>
          </a:xfrm>
        </p:spPr>
        <p:txBody>
          <a:bodyPr/>
          <a:lstStyle>
            <a:lvl1pPr>
              <a:defRPr sz="2750">
                <a:latin typeface="+mj-lt"/>
              </a:defRPr>
            </a:lvl1pPr>
          </a:lstStyle>
          <a:p>
            <a:pPr lvl="0"/>
            <a:r>
              <a:rPr lang="en-US"/>
              <a:t>0.</a:t>
            </a:r>
            <a:endParaRPr lang="en-GB"/>
          </a:p>
        </p:txBody>
      </p:sp>
      <p:sp>
        <p:nvSpPr>
          <p:cNvPr id="18" name="Content Placeholder 8">
            <a:extLst>
              <a:ext uri="{FF2B5EF4-FFF2-40B4-BE49-F238E27FC236}">
                <a16:creationId xmlns:a16="http://schemas.microsoft.com/office/drawing/2014/main" id="{1FCF0DB0-8AF6-4AF8-9F54-BB3F00A84188}"/>
              </a:ext>
            </a:extLst>
          </p:cNvPr>
          <p:cNvSpPr>
            <a:spLocks noGrp="1"/>
          </p:cNvSpPr>
          <p:nvPr>
            <p:ph sz="quarter" idx="19" hasCustomPrompt="1"/>
          </p:nvPr>
        </p:nvSpPr>
        <p:spPr>
          <a:xfrm>
            <a:off x="377826" y="4381945"/>
            <a:ext cx="381300" cy="854075"/>
          </a:xfrm>
        </p:spPr>
        <p:txBody>
          <a:bodyPr/>
          <a:lstStyle>
            <a:lvl1pPr>
              <a:defRPr sz="2750">
                <a:latin typeface="+mj-lt"/>
              </a:defRPr>
            </a:lvl1pPr>
          </a:lstStyle>
          <a:p>
            <a:pPr lvl="0"/>
            <a:r>
              <a:rPr lang="en-US"/>
              <a:t>0.</a:t>
            </a:r>
            <a:endParaRPr lang="en-GB"/>
          </a:p>
        </p:txBody>
      </p:sp>
      <p:sp>
        <p:nvSpPr>
          <p:cNvPr id="19" name="Content Placeholder 8">
            <a:extLst>
              <a:ext uri="{FF2B5EF4-FFF2-40B4-BE49-F238E27FC236}">
                <a16:creationId xmlns:a16="http://schemas.microsoft.com/office/drawing/2014/main" id="{BEBAAB19-15C5-44ED-923E-1ADCA4C004F7}"/>
              </a:ext>
            </a:extLst>
          </p:cNvPr>
          <p:cNvSpPr>
            <a:spLocks noGrp="1"/>
          </p:cNvSpPr>
          <p:nvPr>
            <p:ph sz="quarter" idx="20" hasCustomPrompt="1"/>
          </p:nvPr>
        </p:nvSpPr>
        <p:spPr>
          <a:xfrm>
            <a:off x="6324179" y="4381944"/>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74279920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Three Images">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6135000" y="-1"/>
            <a:ext cx="4140000" cy="3595125"/>
          </a:xfrm>
          <a:solidFill>
            <a:schemeClr val="bg1">
              <a:lumMod val="85000"/>
            </a:schemeClr>
          </a:solidFill>
        </p:spPr>
        <p:txBody>
          <a:bodyPr/>
          <a:lstStyle/>
          <a:p>
            <a:r>
              <a:rPr lang="en-US"/>
              <a:t>Click icon to add picture</a:t>
            </a:r>
            <a:endParaRPr lang="en-GB"/>
          </a:p>
        </p:txBody>
      </p:sp>
      <p:sp>
        <p:nvSpPr>
          <p:cNvPr id="10" name="Picture Placeholder 4">
            <a:extLst>
              <a:ext uri="{FF2B5EF4-FFF2-40B4-BE49-F238E27FC236}">
                <a16:creationId xmlns:a16="http://schemas.microsoft.com/office/drawing/2014/main" id="{5BD02FF6-E8C6-4907-A5E5-4B6BC632719B}"/>
              </a:ext>
            </a:extLst>
          </p:cNvPr>
          <p:cNvSpPr>
            <a:spLocks noGrp="1"/>
          </p:cNvSpPr>
          <p:nvPr>
            <p:ph type="pic" sz="quarter" idx="14"/>
          </p:nvPr>
        </p:nvSpPr>
        <p:spPr>
          <a:xfrm>
            <a:off x="10275000" y="3595125"/>
            <a:ext cx="1917000" cy="1705876"/>
          </a:xfrm>
          <a:solidFill>
            <a:schemeClr val="bg1">
              <a:lumMod val="85000"/>
            </a:schemeClr>
          </a:solidFill>
        </p:spPr>
        <p:txBody>
          <a:bodyPr/>
          <a:lstStyle/>
          <a:p>
            <a:r>
              <a:rPr lang="en-US"/>
              <a:t>Click icon to add picture</a:t>
            </a:r>
            <a:endParaRPr lang="en-GB"/>
          </a:p>
        </p:txBody>
      </p:sp>
      <p:sp>
        <p:nvSpPr>
          <p:cNvPr id="11" name="Picture Placeholder 4">
            <a:extLst>
              <a:ext uri="{FF2B5EF4-FFF2-40B4-BE49-F238E27FC236}">
                <a16:creationId xmlns:a16="http://schemas.microsoft.com/office/drawing/2014/main" id="{E1798D99-AE73-44D3-BA8B-DA609105C499}"/>
              </a:ext>
            </a:extLst>
          </p:cNvPr>
          <p:cNvSpPr>
            <a:spLocks noGrp="1"/>
          </p:cNvSpPr>
          <p:nvPr>
            <p:ph type="pic" sz="quarter" idx="15"/>
          </p:nvPr>
        </p:nvSpPr>
        <p:spPr>
          <a:xfrm>
            <a:off x="8930400" y="5301000"/>
            <a:ext cx="1344600" cy="10807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F71E62B2-11ED-4F53-987A-D7C7F8C57040}"/>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sp>
        <p:nvSpPr>
          <p:cNvPr id="4" name="Date Placeholder 3">
            <a:extLst>
              <a:ext uri="{FF2B5EF4-FFF2-40B4-BE49-F238E27FC236}">
                <a16:creationId xmlns:a16="http://schemas.microsoft.com/office/drawing/2014/main" id="{9F7744A4-A844-44EE-8999-4199B276EDC6}"/>
              </a:ext>
            </a:extLst>
          </p:cNvPr>
          <p:cNvSpPr>
            <a:spLocks noGrp="1"/>
          </p:cNvSpPr>
          <p:nvPr>
            <p:ph type="dt" sz="half" idx="16"/>
          </p:nvPr>
        </p:nvSpPr>
        <p:spPr/>
        <p:txBody>
          <a:bodyPr/>
          <a:lstStyle/>
          <a:p>
            <a:endParaRPr lang="en-GB"/>
          </a:p>
        </p:txBody>
      </p:sp>
      <p:sp>
        <p:nvSpPr>
          <p:cNvPr id="5" name="Slide Number Placeholder 4">
            <a:extLst>
              <a:ext uri="{FF2B5EF4-FFF2-40B4-BE49-F238E27FC236}">
                <a16:creationId xmlns:a16="http://schemas.microsoft.com/office/drawing/2014/main" id="{70F4500E-998D-49D0-800E-1C1C50531D29}"/>
              </a:ext>
            </a:extLst>
          </p:cNvPr>
          <p:cNvSpPr>
            <a:spLocks noGrp="1"/>
          </p:cNvSpPr>
          <p:nvPr>
            <p:ph type="sldNum" sz="quarter" idx="17"/>
          </p:nvPr>
        </p:nvSpPr>
        <p:spPr/>
        <p:txBody>
          <a:bodyPr/>
          <a:lstStyle/>
          <a:p>
            <a:fld id="{29CC380D-5F44-41E8-971E-CDD19ED6F8E3}" type="slidenum">
              <a:rPr lang="en-GB" smtClean="0"/>
              <a:pPr/>
              <a:t>‹#›</a:t>
            </a:fld>
            <a:endParaRPr lang="en-GB"/>
          </a:p>
        </p:txBody>
      </p:sp>
      <p:pic>
        <p:nvPicPr>
          <p:cNvPr id="13" name="Picture 12">
            <a:extLst>
              <a:ext uri="{FF2B5EF4-FFF2-40B4-BE49-F238E27FC236}">
                <a16:creationId xmlns:a16="http://schemas.microsoft.com/office/drawing/2014/main" id="{A67985A5-3618-40EE-981C-E43FBCBC1ED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189793915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Section Header Blank White">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Footer Placeholder 4">
            <a:extLst>
              <a:ext uri="{FF2B5EF4-FFF2-40B4-BE49-F238E27FC236}">
                <a16:creationId xmlns:a16="http://schemas.microsoft.com/office/drawing/2014/main" id="{073E7B15-B6FE-4A26-B618-7F1B832EEDE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r>
              <a:rPr lang="en-GB"/>
              <a:t>FOR INTERNAL USE ONLY</a:t>
            </a:r>
          </a:p>
        </p:txBody>
      </p:sp>
      <p:sp>
        <p:nvSpPr>
          <p:cNvPr id="4" name="Date Placeholder 3">
            <a:extLst>
              <a:ext uri="{FF2B5EF4-FFF2-40B4-BE49-F238E27FC236}">
                <a16:creationId xmlns:a16="http://schemas.microsoft.com/office/drawing/2014/main" id="{9C732525-AB43-49B8-8347-B08BBD124235}"/>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B0EEFF27-0AA0-4416-981F-E6A4670CCD7F}"/>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66155418-A8D6-42B5-B9B8-13546F6F447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300820286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Section Header Blank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228725"/>
            <a:ext cx="4590000" cy="2151675"/>
          </a:xfrm>
        </p:spPr>
        <p:txBody>
          <a:bodyPr anchor="b"/>
          <a:lstStyle>
            <a:lvl1pPr>
              <a:defRPr sz="575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ACA5D602-19E5-4AD7-A798-9ABA97C87BC3}"/>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r>
              <a:rPr lang="en-GB"/>
              <a:t>FOR INTERNAL USE ONLY</a:t>
            </a:r>
          </a:p>
        </p:txBody>
      </p:sp>
      <p:sp>
        <p:nvSpPr>
          <p:cNvPr id="4" name="Date Placeholder 3">
            <a:extLst>
              <a:ext uri="{FF2B5EF4-FFF2-40B4-BE49-F238E27FC236}">
                <a16:creationId xmlns:a16="http://schemas.microsoft.com/office/drawing/2014/main" id="{76AA2A05-C8DE-4BB6-A2EE-0A5AA8C5DCDF}"/>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FC23DA65-402A-4130-BFAD-85ADF5B74F02}"/>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9" name="Picture 8">
            <a:extLst>
              <a:ext uri="{FF2B5EF4-FFF2-40B4-BE49-F238E27FC236}">
                <a16:creationId xmlns:a16="http://schemas.microsoft.com/office/drawing/2014/main" id="{A6DB83B4-4698-4581-A9DE-ED05FAEA503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3446600576"/>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ix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D4B-0143-44B2-AF27-F38BEA0C9B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BFDAD9-6320-48A9-B45C-F84E2C98332A}"/>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22855E69-8D16-4484-9996-C9113A317995}"/>
              </a:ext>
            </a:extLst>
          </p:cNvPr>
          <p:cNvSpPr>
            <a:spLocks noGrp="1"/>
          </p:cNvSpPr>
          <p:nvPr>
            <p:ph type="ftr" sz="quarter" idx="11"/>
          </p:nvPr>
        </p:nvSpPr>
        <p:spPr/>
        <p:txBody>
          <a:bodyPr/>
          <a:lstStyle/>
          <a:p>
            <a:r>
              <a:rPr lang="en-GB"/>
              <a:t>FOR INTERNAL USE ONLY</a:t>
            </a:r>
          </a:p>
        </p:txBody>
      </p:sp>
      <p:sp>
        <p:nvSpPr>
          <p:cNvPr id="5" name="Slide Number Placeholder 4">
            <a:extLst>
              <a:ext uri="{FF2B5EF4-FFF2-40B4-BE49-F238E27FC236}">
                <a16:creationId xmlns:a16="http://schemas.microsoft.com/office/drawing/2014/main" id="{A2F07556-384E-4545-9AB5-A0F93C782A07}"/>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Picture Placeholder 6">
            <a:extLst>
              <a:ext uri="{FF2B5EF4-FFF2-40B4-BE49-F238E27FC236}">
                <a16:creationId xmlns:a16="http://schemas.microsoft.com/office/drawing/2014/main" id="{ED95A2FD-1DC7-4D29-86A8-51D546E3A2C4}"/>
              </a:ext>
            </a:extLst>
          </p:cNvPr>
          <p:cNvSpPr>
            <a:spLocks noGrp="1" noChangeAspect="1"/>
          </p:cNvSpPr>
          <p:nvPr>
            <p:ph type="pic" sz="quarter" idx="13"/>
          </p:nvPr>
        </p:nvSpPr>
        <p:spPr>
          <a:xfrm>
            <a:off x="2336400" y="1925638"/>
            <a:ext cx="1650600" cy="1650600"/>
          </a:xfrm>
          <a:solidFill>
            <a:schemeClr val="bg1">
              <a:lumMod val="85000"/>
            </a:schemeClr>
          </a:solidFill>
        </p:spPr>
        <p:txBody>
          <a:bodyPr/>
          <a:lstStyle/>
          <a:p>
            <a:r>
              <a:rPr lang="en-US"/>
              <a:t>Click icon to add picture</a:t>
            </a:r>
            <a:endParaRPr lang="en-GB"/>
          </a:p>
        </p:txBody>
      </p:sp>
      <p:sp>
        <p:nvSpPr>
          <p:cNvPr id="8" name="Picture Placeholder 6">
            <a:extLst>
              <a:ext uri="{FF2B5EF4-FFF2-40B4-BE49-F238E27FC236}">
                <a16:creationId xmlns:a16="http://schemas.microsoft.com/office/drawing/2014/main" id="{837F4A05-B3B3-429B-B6AF-4AAC8FF0B597}"/>
              </a:ext>
            </a:extLst>
          </p:cNvPr>
          <p:cNvSpPr>
            <a:spLocks noGrp="1" noChangeAspect="1"/>
          </p:cNvSpPr>
          <p:nvPr>
            <p:ph type="pic" sz="quarter" idx="14"/>
          </p:nvPr>
        </p:nvSpPr>
        <p:spPr>
          <a:xfrm>
            <a:off x="5270400" y="1925638"/>
            <a:ext cx="1650600" cy="1650600"/>
          </a:xfrm>
          <a:solidFill>
            <a:schemeClr val="bg1">
              <a:lumMod val="85000"/>
            </a:schemeClr>
          </a:solidFill>
        </p:spPr>
        <p:txBody>
          <a:bodyPr/>
          <a:lstStyle/>
          <a:p>
            <a:r>
              <a:rPr lang="en-US"/>
              <a:t>Click icon to add picture</a:t>
            </a:r>
            <a:endParaRPr lang="en-GB"/>
          </a:p>
        </p:txBody>
      </p:sp>
      <p:sp>
        <p:nvSpPr>
          <p:cNvPr id="9" name="Picture Placeholder 6">
            <a:extLst>
              <a:ext uri="{FF2B5EF4-FFF2-40B4-BE49-F238E27FC236}">
                <a16:creationId xmlns:a16="http://schemas.microsoft.com/office/drawing/2014/main" id="{A7E5C1B1-79BD-4C2B-8DF6-AAAFDC31D4EA}"/>
              </a:ext>
            </a:extLst>
          </p:cNvPr>
          <p:cNvSpPr>
            <a:spLocks noGrp="1" noChangeAspect="1"/>
          </p:cNvSpPr>
          <p:nvPr>
            <p:ph type="pic" sz="quarter" idx="15"/>
          </p:nvPr>
        </p:nvSpPr>
        <p:spPr>
          <a:xfrm>
            <a:off x="8204400" y="1925638"/>
            <a:ext cx="1650600" cy="1650600"/>
          </a:xfrm>
          <a:solidFill>
            <a:schemeClr val="bg1">
              <a:lumMod val="85000"/>
            </a:schemeClr>
          </a:solidFill>
        </p:spPr>
        <p:txBody>
          <a:bodyPr/>
          <a:lstStyle/>
          <a:p>
            <a:r>
              <a:rPr lang="en-US"/>
              <a:t>Click icon to add picture</a:t>
            </a:r>
            <a:endParaRPr lang="en-GB"/>
          </a:p>
        </p:txBody>
      </p:sp>
      <p:sp>
        <p:nvSpPr>
          <p:cNvPr id="12" name="Picture Placeholder 6">
            <a:extLst>
              <a:ext uri="{FF2B5EF4-FFF2-40B4-BE49-F238E27FC236}">
                <a16:creationId xmlns:a16="http://schemas.microsoft.com/office/drawing/2014/main" id="{3A1C0D48-6745-44FE-81AC-9E3EB1E2DECC}"/>
              </a:ext>
            </a:extLst>
          </p:cNvPr>
          <p:cNvSpPr>
            <a:spLocks noGrp="1" noChangeAspect="1"/>
          </p:cNvSpPr>
          <p:nvPr>
            <p:ph type="pic" sz="quarter" idx="18"/>
          </p:nvPr>
        </p:nvSpPr>
        <p:spPr>
          <a:xfrm>
            <a:off x="2336400" y="4053600"/>
            <a:ext cx="1650600" cy="1650600"/>
          </a:xfrm>
          <a:solidFill>
            <a:schemeClr val="bg1">
              <a:lumMod val="85000"/>
            </a:schemeClr>
          </a:solidFill>
        </p:spPr>
        <p:txBody>
          <a:bodyPr/>
          <a:lstStyle/>
          <a:p>
            <a:r>
              <a:rPr lang="en-US"/>
              <a:t>Click icon to add picture</a:t>
            </a:r>
            <a:endParaRPr lang="en-GB"/>
          </a:p>
        </p:txBody>
      </p:sp>
      <p:sp>
        <p:nvSpPr>
          <p:cNvPr id="13" name="Picture Placeholder 6">
            <a:extLst>
              <a:ext uri="{FF2B5EF4-FFF2-40B4-BE49-F238E27FC236}">
                <a16:creationId xmlns:a16="http://schemas.microsoft.com/office/drawing/2014/main" id="{62FA97E8-4519-4739-B895-55612F78257D}"/>
              </a:ext>
            </a:extLst>
          </p:cNvPr>
          <p:cNvSpPr>
            <a:spLocks noGrp="1" noChangeAspect="1"/>
          </p:cNvSpPr>
          <p:nvPr>
            <p:ph type="pic" sz="quarter" idx="19"/>
          </p:nvPr>
        </p:nvSpPr>
        <p:spPr>
          <a:xfrm>
            <a:off x="5270400" y="4053600"/>
            <a:ext cx="1650600" cy="1650600"/>
          </a:xfrm>
          <a:solidFill>
            <a:schemeClr val="bg1">
              <a:lumMod val="85000"/>
            </a:schemeClr>
          </a:solidFill>
        </p:spPr>
        <p:txBody>
          <a:bodyPr/>
          <a:lstStyle/>
          <a:p>
            <a:r>
              <a:rPr lang="en-US"/>
              <a:t>Click icon to add picture</a:t>
            </a:r>
            <a:endParaRPr lang="en-GB"/>
          </a:p>
        </p:txBody>
      </p:sp>
      <p:sp>
        <p:nvSpPr>
          <p:cNvPr id="14" name="Picture Placeholder 6">
            <a:extLst>
              <a:ext uri="{FF2B5EF4-FFF2-40B4-BE49-F238E27FC236}">
                <a16:creationId xmlns:a16="http://schemas.microsoft.com/office/drawing/2014/main" id="{B5432D3A-C3C9-4B63-96CD-241A721F1380}"/>
              </a:ext>
            </a:extLst>
          </p:cNvPr>
          <p:cNvSpPr>
            <a:spLocks noGrp="1" noChangeAspect="1"/>
          </p:cNvSpPr>
          <p:nvPr>
            <p:ph type="pic" sz="quarter" idx="20"/>
          </p:nvPr>
        </p:nvSpPr>
        <p:spPr>
          <a:xfrm>
            <a:off x="8204400" y="4053600"/>
            <a:ext cx="1650600" cy="1650600"/>
          </a:xfrm>
          <a:solidFill>
            <a:schemeClr val="bg1">
              <a:lumMod val="85000"/>
            </a:schemeClr>
          </a:solidFill>
        </p:spPr>
        <p:txBody>
          <a:bodyPr/>
          <a:lstStyle/>
          <a:p>
            <a:r>
              <a:rPr lang="en-US"/>
              <a:t>Click icon to add picture</a:t>
            </a:r>
            <a:endParaRPr lang="en-GB"/>
          </a:p>
        </p:txBody>
      </p:sp>
      <p:sp>
        <p:nvSpPr>
          <p:cNvPr id="18" name="Text Placeholder 17">
            <a:extLst>
              <a:ext uri="{FF2B5EF4-FFF2-40B4-BE49-F238E27FC236}">
                <a16:creationId xmlns:a16="http://schemas.microsoft.com/office/drawing/2014/main" id="{B1A0F457-BA31-458F-B36F-869F673ADA62}"/>
              </a:ext>
            </a:extLst>
          </p:cNvPr>
          <p:cNvSpPr>
            <a:spLocks noGrp="1"/>
          </p:cNvSpPr>
          <p:nvPr>
            <p:ph type="body" sz="quarter" idx="23"/>
          </p:nvPr>
        </p:nvSpPr>
        <p:spPr>
          <a:xfrm>
            <a:off x="2336400" y="3576238"/>
            <a:ext cx="1650600" cy="252000"/>
          </a:xfrm>
        </p:spPr>
        <p:txBody>
          <a:bodyPr anchor="ctr"/>
          <a:lstStyle>
            <a:lvl1pPr algn="ctr">
              <a:spcAft>
                <a:spcPts val="0"/>
              </a:spcAft>
              <a:defRPr/>
            </a:lvl1pPr>
          </a:lstStyle>
          <a:p>
            <a:pPr lvl="0"/>
            <a:r>
              <a:rPr lang="en-US"/>
              <a:t>Click to edit Master text styles</a:t>
            </a:r>
          </a:p>
        </p:txBody>
      </p:sp>
      <p:sp>
        <p:nvSpPr>
          <p:cNvPr id="19" name="Text Placeholder 17">
            <a:extLst>
              <a:ext uri="{FF2B5EF4-FFF2-40B4-BE49-F238E27FC236}">
                <a16:creationId xmlns:a16="http://schemas.microsoft.com/office/drawing/2014/main" id="{5C675381-77C0-419D-99B9-16471F4F9AE1}"/>
              </a:ext>
            </a:extLst>
          </p:cNvPr>
          <p:cNvSpPr>
            <a:spLocks noGrp="1"/>
          </p:cNvSpPr>
          <p:nvPr>
            <p:ph type="body" sz="quarter" idx="24"/>
          </p:nvPr>
        </p:nvSpPr>
        <p:spPr>
          <a:xfrm>
            <a:off x="5270400" y="3576238"/>
            <a:ext cx="1650600" cy="252000"/>
          </a:xfrm>
        </p:spPr>
        <p:txBody>
          <a:bodyPr anchor="ctr"/>
          <a:lstStyle>
            <a:lvl1pPr algn="ctr">
              <a:spcAft>
                <a:spcPts val="0"/>
              </a:spcAft>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33EE2B0-3C6A-4F7E-BD70-00D5834A151A}"/>
              </a:ext>
            </a:extLst>
          </p:cNvPr>
          <p:cNvSpPr>
            <a:spLocks noGrp="1"/>
          </p:cNvSpPr>
          <p:nvPr>
            <p:ph type="body" sz="quarter" idx="25"/>
          </p:nvPr>
        </p:nvSpPr>
        <p:spPr>
          <a:xfrm>
            <a:off x="8204400" y="3576238"/>
            <a:ext cx="1650600" cy="252000"/>
          </a:xfrm>
        </p:spPr>
        <p:txBody>
          <a:bodyPr anchor="ctr"/>
          <a:lstStyle>
            <a:lvl1pPr algn="ctr">
              <a:spcAft>
                <a:spcPts val="0"/>
              </a:spcAft>
              <a:defRPr/>
            </a:lvl1pPr>
          </a:lstStyle>
          <a:p>
            <a:pPr lvl="0"/>
            <a:r>
              <a:rPr lang="en-US"/>
              <a:t>Click to edit Master text styles</a:t>
            </a:r>
          </a:p>
        </p:txBody>
      </p:sp>
      <p:sp>
        <p:nvSpPr>
          <p:cNvPr id="23" name="Text Placeholder 17">
            <a:extLst>
              <a:ext uri="{FF2B5EF4-FFF2-40B4-BE49-F238E27FC236}">
                <a16:creationId xmlns:a16="http://schemas.microsoft.com/office/drawing/2014/main" id="{DCE95CF4-5CBF-4291-A2EE-D5DE9E6B9DFA}"/>
              </a:ext>
            </a:extLst>
          </p:cNvPr>
          <p:cNvSpPr>
            <a:spLocks noGrp="1"/>
          </p:cNvSpPr>
          <p:nvPr>
            <p:ph type="body" sz="quarter" idx="28"/>
          </p:nvPr>
        </p:nvSpPr>
        <p:spPr>
          <a:xfrm>
            <a:off x="2336400" y="5714188"/>
            <a:ext cx="1650600" cy="252000"/>
          </a:xfrm>
        </p:spPr>
        <p:txBody>
          <a:bodyPr anchor="ctr"/>
          <a:lstStyle>
            <a:lvl1pPr algn="ctr">
              <a:spcAft>
                <a:spcPts val="0"/>
              </a:spcAft>
              <a:defRPr/>
            </a:lvl1pPr>
          </a:lstStyle>
          <a:p>
            <a:pPr lvl="0"/>
            <a:r>
              <a:rPr lang="en-US"/>
              <a:t>Click to edit Master text styles</a:t>
            </a:r>
          </a:p>
        </p:txBody>
      </p:sp>
      <p:sp>
        <p:nvSpPr>
          <p:cNvPr id="24" name="Text Placeholder 17">
            <a:extLst>
              <a:ext uri="{FF2B5EF4-FFF2-40B4-BE49-F238E27FC236}">
                <a16:creationId xmlns:a16="http://schemas.microsoft.com/office/drawing/2014/main" id="{5D1BABBE-6978-4D02-8163-974D5CE637CA}"/>
              </a:ext>
            </a:extLst>
          </p:cNvPr>
          <p:cNvSpPr>
            <a:spLocks noGrp="1"/>
          </p:cNvSpPr>
          <p:nvPr>
            <p:ph type="body" sz="quarter" idx="29"/>
          </p:nvPr>
        </p:nvSpPr>
        <p:spPr>
          <a:xfrm>
            <a:off x="5270400" y="5714188"/>
            <a:ext cx="1650600" cy="252000"/>
          </a:xfrm>
        </p:spPr>
        <p:txBody>
          <a:bodyPr anchor="ctr"/>
          <a:lstStyle>
            <a:lvl1pPr algn="ctr">
              <a:spcAft>
                <a:spcPts val="0"/>
              </a:spcAft>
              <a:defRPr/>
            </a:lvl1pPr>
          </a:lstStyle>
          <a:p>
            <a:pPr lvl="0"/>
            <a:r>
              <a:rPr lang="en-US"/>
              <a:t>Click to edit Master text styles</a:t>
            </a:r>
          </a:p>
        </p:txBody>
      </p:sp>
      <p:sp>
        <p:nvSpPr>
          <p:cNvPr id="25" name="Text Placeholder 17">
            <a:extLst>
              <a:ext uri="{FF2B5EF4-FFF2-40B4-BE49-F238E27FC236}">
                <a16:creationId xmlns:a16="http://schemas.microsoft.com/office/drawing/2014/main" id="{6638213F-5B32-4E08-8CF4-7C45D4AFBD89}"/>
              </a:ext>
            </a:extLst>
          </p:cNvPr>
          <p:cNvSpPr>
            <a:spLocks noGrp="1"/>
          </p:cNvSpPr>
          <p:nvPr>
            <p:ph type="body" sz="quarter" idx="30"/>
          </p:nvPr>
        </p:nvSpPr>
        <p:spPr>
          <a:xfrm>
            <a:off x="8204400" y="5714188"/>
            <a:ext cx="1650600" cy="252000"/>
          </a:xfrm>
        </p:spPr>
        <p:txBody>
          <a:bodyPr anchor="ctr"/>
          <a:lstStyle>
            <a:lvl1pPr algn="ctr">
              <a:spcAft>
                <a:spcPts val="0"/>
              </a:spcAft>
              <a:defRPr/>
            </a:lvl1pPr>
          </a:lstStyle>
          <a:p>
            <a:pPr lvl="0"/>
            <a:r>
              <a:rPr lang="en-US"/>
              <a:t>Click to edit Master text styles</a:t>
            </a:r>
          </a:p>
        </p:txBody>
      </p:sp>
    </p:spTree>
    <p:extLst>
      <p:ext uri="{BB962C8B-B14F-4D97-AF65-F5344CB8AC3E}">
        <p14:creationId xmlns:p14="http://schemas.microsoft.com/office/powerpoint/2010/main" val="149875729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n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D4B-0143-44B2-AF27-F38BEA0C9B78}"/>
              </a:ext>
            </a:extLst>
          </p:cNvPr>
          <p:cNvSpPr>
            <a:spLocks noGrp="1"/>
          </p:cNvSpPr>
          <p:nvPr>
            <p:ph type="title"/>
          </p:nvPr>
        </p:nvSpPr>
        <p:spPr>
          <a:xfrm>
            <a:off x="377825" y="377825"/>
            <a:ext cx="11436350" cy="850107"/>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BFDAD9-6320-48A9-B45C-F84E2C98332A}"/>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22855E69-8D16-4484-9996-C9113A317995}"/>
              </a:ext>
            </a:extLst>
          </p:cNvPr>
          <p:cNvSpPr>
            <a:spLocks noGrp="1"/>
          </p:cNvSpPr>
          <p:nvPr>
            <p:ph type="ftr" sz="quarter" idx="11"/>
          </p:nvPr>
        </p:nvSpPr>
        <p:spPr/>
        <p:txBody>
          <a:bodyPr/>
          <a:lstStyle/>
          <a:p>
            <a:r>
              <a:rPr lang="en-GB"/>
              <a:t>FOR INTERNAL USE ONLY</a:t>
            </a:r>
          </a:p>
        </p:txBody>
      </p:sp>
      <p:sp>
        <p:nvSpPr>
          <p:cNvPr id="5" name="Slide Number Placeholder 4">
            <a:extLst>
              <a:ext uri="{FF2B5EF4-FFF2-40B4-BE49-F238E27FC236}">
                <a16:creationId xmlns:a16="http://schemas.microsoft.com/office/drawing/2014/main" id="{A2F07556-384E-4545-9AB5-A0F93C782A07}"/>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Picture Placeholder 6">
            <a:extLst>
              <a:ext uri="{FF2B5EF4-FFF2-40B4-BE49-F238E27FC236}">
                <a16:creationId xmlns:a16="http://schemas.microsoft.com/office/drawing/2014/main" id="{ED95A2FD-1DC7-4D29-86A8-51D546E3A2C4}"/>
              </a:ext>
            </a:extLst>
          </p:cNvPr>
          <p:cNvSpPr>
            <a:spLocks noGrp="1" noChangeAspect="1"/>
          </p:cNvSpPr>
          <p:nvPr>
            <p:ph type="pic" sz="quarter" idx="13"/>
          </p:nvPr>
        </p:nvSpPr>
        <p:spPr>
          <a:xfrm>
            <a:off x="1359000" y="1925638"/>
            <a:ext cx="1650600" cy="1650600"/>
          </a:xfrm>
          <a:solidFill>
            <a:schemeClr val="bg1">
              <a:lumMod val="85000"/>
            </a:schemeClr>
          </a:solidFill>
        </p:spPr>
        <p:txBody>
          <a:bodyPr/>
          <a:lstStyle/>
          <a:p>
            <a:r>
              <a:rPr lang="en-US"/>
              <a:t>Click icon to add picture</a:t>
            </a:r>
            <a:endParaRPr lang="en-GB"/>
          </a:p>
        </p:txBody>
      </p:sp>
      <p:sp>
        <p:nvSpPr>
          <p:cNvPr id="8" name="Picture Placeholder 6">
            <a:extLst>
              <a:ext uri="{FF2B5EF4-FFF2-40B4-BE49-F238E27FC236}">
                <a16:creationId xmlns:a16="http://schemas.microsoft.com/office/drawing/2014/main" id="{837F4A05-B3B3-429B-B6AF-4AAC8FF0B597}"/>
              </a:ext>
            </a:extLst>
          </p:cNvPr>
          <p:cNvSpPr>
            <a:spLocks noGrp="1" noChangeAspect="1"/>
          </p:cNvSpPr>
          <p:nvPr>
            <p:ph type="pic" sz="quarter" idx="14"/>
          </p:nvPr>
        </p:nvSpPr>
        <p:spPr>
          <a:xfrm>
            <a:off x="3314700" y="1925638"/>
            <a:ext cx="1650600" cy="1650600"/>
          </a:xfrm>
          <a:solidFill>
            <a:schemeClr val="bg1">
              <a:lumMod val="85000"/>
            </a:schemeClr>
          </a:solidFill>
        </p:spPr>
        <p:txBody>
          <a:bodyPr/>
          <a:lstStyle/>
          <a:p>
            <a:r>
              <a:rPr lang="en-US"/>
              <a:t>Click icon to add picture</a:t>
            </a:r>
            <a:endParaRPr lang="en-GB"/>
          </a:p>
        </p:txBody>
      </p:sp>
      <p:sp>
        <p:nvSpPr>
          <p:cNvPr id="9" name="Picture Placeholder 6">
            <a:extLst>
              <a:ext uri="{FF2B5EF4-FFF2-40B4-BE49-F238E27FC236}">
                <a16:creationId xmlns:a16="http://schemas.microsoft.com/office/drawing/2014/main" id="{A7E5C1B1-79BD-4C2B-8DF6-AAAFDC31D4EA}"/>
              </a:ext>
            </a:extLst>
          </p:cNvPr>
          <p:cNvSpPr>
            <a:spLocks noGrp="1" noChangeAspect="1"/>
          </p:cNvSpPr>
          <p:nvPr>
            <p:ph type="pic" sz="quarter" idx="15"/>
          </p:nvPr>
        </p:nvSpPr>
        <p:spPr>
          <a:xfrm>
            <a:off x="5270400" y="1925638"/>
            <a:ext cx="1650600" cy="1650600"/>
          </a:xfrm>
          <a:solidFill>
            <a:schemeClr val="bg1">
              <a:lumMod val="85000"/>
            </a:schemeClr>
          </a:solidFill>
        </p:spPr>
        <p:txBody>
          <a:bodyPr/>
          <a:lstStyle/>
          <a:p>
            <a:r>
              <a:rPr lang="en-US"/>
              <a:t>Click icon to add picture</a:t>
            </a:r>
            <a:endParaRPr lang="en-GB"/>
          </a:p>
        </p:txBody>
      </p:sp>
      <p:sp>
        <p:nvSpPr>
          <p:cNvPr id="18" name="Text Placeholder 17">
            <a:extLst>
              <a:ext uri="{FF2B5EF4-FFF2-40B4-BE49-F238E27FC236}">
                <a16:creationId xmlns:a16="http://schemas.microsoft.com/office/drawing/2014/main" id="{B1A0F457-BA31-458F-B36F-869F673ADA62}"/>
              </a:ext>
            </a:extLst>
          </p:cNvPr>
          <p:cNvSpPr>
            <a:spLocks noGrp="1"/>
          </p:cNvSpPr>
          <p:nvPr>
            <p:ph type="body" sz="quarter" idx="23"/>
          </p:nvPr>
        </p:nvSpPr>
        <p:spPr>
          <a:xfrm>
            <a:off x="1359000" y="3576238"/>
            <a:ext cx="1650600" cy="252000"/>
          </a:xfrm>
        </p:spPr>
        <p:txBody>
          <a:bodyPr anchor="ctr"/>
          <a:lstStyle>
            <a:lvl1pPr algn="ctr">
              <a:spcAft>
                <a:spcPts val="0"/>
              </a:spcAft>
              <a:defRPr/>
            </a:lvl1pPr>
          </a:lstStyle>
          <a:p>
            <a:pPr lvl="0"/>
            <a:r>
              <a:rPr lang="en-US"/>
              <a:t>Click to edit Master text styles</a:t>
            </a:r>
          </a:p>
        </p:txBody>
      </p:sp>
      <p:sp>
        <p:nvSpPr>
          <p:cNvPr id="19" name="Text Placeholder 17">
            <a:extLst>
              <a:ext uri="{FF2B5EF4-FFF2-40B4-BE49-F238E27FC236}">
                <a16:creationId xmlns:a16="http://schemas.microsoft.com/office/drawing/2014/main" id="{5C675381-77C0-419D-99B9-16471F4F9AE1}"/>
              </a:ext>
            </a:extLst>
          </p:cNvPr>
          <p:cNvSpPr>
            <a:spLocks noGrp="1"/>
          </p:cNvSpPr>
          <p:nvPr>
            <p:ph type="body" sz="quarter" idx="24"/>
          </p:nvPr>
        </p:nvSpPr>
        <p:spPr>
          <a:xfrm>
            <a:off x="3314700" y="3576238"/>
            <a:ext cx="1650600" cy="252000"/>
          </a:xfrm>
        </p:spPr>
        <p:txBody>
          <a:bodyPr anchor="ctr"/>
          <a:lstStyle>
            <a:lvl1pPr algn="ctr">
              <a:spcAft>
                <a:spcPts val="0"/>
              </a:spcAft>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33EE2B0-3C6A-4F7E-BD70-00D5834A151A}"/>
              </a:ext>
            </a:extLst>
          </p:cNvPr>
          <p:cNvSpPr>
            <a:spLocks noGrp="1"/>
          </p:cNvSpPr>
          <p:nvPr>
            <p:ph type="body" sz="quarter" idx="25"/>
          </p:nvPr>
        </p:nvSpPr>
        <p:spPr>
          <a:xfrm>
            <a:off x="5270400" y="3576238"/>
            <a:ext cx="1650600" cy="252000"/>
          </a:xfrm>
        </p:spPr>
        <p:txBody>
          <a:bodyPr anchor="ctr"/>
          <a:lstStyle>
            <a:lvl1pPr algn="ctr">
              <a:spcAft>
                <a:spcPts val="0"/>
              </a:spcAft>
              <a:defRPr/>
            </a:lvl1pPr>
          </a:lstStyle>
          <a:p>
            <a:pPr lvl="0"/>
            <a:r>
              <a:rPr lang="en-US"/>
              <a:t>Click to edit Master text styles</a:t>
            </a:r>
          </a:p>
        </p:txBody>
      </p:sp>
      <p:sp>
        <p:nvSpPr>
          <p:cNvPr id="21" name="Picture Placeholder 6">
            <a:extLst>
              <a:ext uri="{FF2B5EF4-FFF2-40B4-BE49-F238E27FC236}">
                <a16:creationId xmlns:a16="http://schemas.microsoft.com/office/drawing/2014/main" id="{F0F2B2CB-3337-458C-8742-CD64EDBB5A7B}"/>
              </a:ext>
            </a:extLst>
          </p:cNvPr>
          <p:cNvSpPr>
            <a:spLocks noGrp="1" noChangeAspect="1"/>
          </p:cNvSpPr>
          <p:nvPr>
            <p:ph type="pic" sz="quarter" idx="26"/>
          </p:nvPr>
        </p:nvSpPr>
        <p:spPr>
          <a:xfrm>
            <a:off x="7226100" y="1925638"/>
            <a:ext cx="1650600" cy="1650600"/>
          </a:xfrm>
          <a:solidFill>
            <a:schemeClr val="bg1">
              <a:lumMod val="85000"/>
            </a:schemeClr>
          </a:solidFill>
        </p:spPr>
        <p:txBody>
          <a:bodyPr/>
          <a:lstStyle/>
          <a:p>
            <a:r>
              <a:rPr lang="en-US"/>
              <a:t>Click icon to add picture</a:t>
            </a:r>
            <a:endParaRPr lang="en-GB"/>
          </a:p>
        </p:txBody>
      </p:sp>
      <p:sp>
        <p:nvSpPr>
          <p:cNvPr id="22" name="Picture Placeholder 6">
            <a:extLst>
              <a:ext uri="{FF2B5EF4-FFF2-40B4-BE49-F238E27FC236}">
                <a16:creationId xmlns:a16="http://schemas.microsoft.com/office/drawing/2014/main" id="{06226EB7-DC79-4415-9F31-120925FC7DB0}"/>
              </a:ext>
            </a:extLst>
          </p:cNvPr>
          <p:cNvSpPr>
            <a:spLocks noGrp="1" noChangeAspect="1"/>
          </p:cNvSpPr>
          <p:nvPr>
            <p:ph type="pic" sz="quarter" idx="27"/>
          </p:nvPr>
        </p:nvSpPr>
        <p:spPr>
          <a:xfrm>
            <a:off x="9181800" y="1925638"/>
            <a:ext cx="1650600" cy="1650600"/>
          </a:xfrm>
          <a:solidFill>
            <a:schemeClr val="bg1">
              <a:lumMod val="85000"/>
            </a:schemeClr>
          </a:solidFill>
        </p:spPr>
        <p:txBody>
          <a:bodyPr/>
          <a:lstStyle/>
          <a:p>
            <a:r>
              <a:rPr lang="en-US"/>
              <a:t>Click icon to add picture</a:t>
            </a:r>
            <a:endParaRPr lang="en-GB"/>
          </a:p>
        </p:txBody>
      </p:sp>
      <p:sp>
        <p:nvSpPr>
          <p:cNvPr id="26" name="Text Placeholder 17">
            <a:extLst>
              <a:ext uri="{FF2B5EF4-FFF2-40B4-BE49-F238E27FC236}">
                <a16:creationId xmlns:a16="http://schemas.microsoft.com/office/drawing/2014/main" id="{8BD9D58A-9730-4689-82FF-3880AD4EB557}"/>
              </a:ext>
            </a:extLst>
          </p:cNvPr>
          <p:cNvSpPr>
            <a:spLocks noGrp="1"/>
          </p:cNvSpPr>
          <p:nvPr>
            <p:ph type="body" sz="quarter" idx="28"/>
          </p:nvPr>
        </p:nvSpPr>
        <p:spPr>
          <a:xfrm>
            <a:off x="7226100" y="3576238"/>
            <a:ext cx="1650600" cy="252000"/>
          </a:xfrm>
        </p:spPr>
        <p:txBody>
          <a:bodyPr anchor="ctr"/>
          <a:lstStyle>
            <a:lvl1pPr algn="ctr">
              <a:spcAft>
                <a:spcPts val="0"/>
              </a:spcAft>
              <a:defRPr/>
            </a:lvl1pPr>
          </a:lstStyle>
          <a:p>
            <a:pPr lvl="0"/>
            <a:r>
              <a:rPr lang="en-US"/>
              <a:t>Click to edit Master text styles</a:t>
            </a:r>
          </a:p>
        </p:txBody>
      </p:sp>
      <p:sp>
        <p:nvSpPr>
          <p:cNvPr id="27" name="Text Placeholder 17">
            <a:extLst>
              <a:ext uri="{FF2B5EF4-FFF2-40B4-BE49-F238E27FC236}">
                <a16:creationId xmlns:a16="http://schemas.microsoft.com/office/drawing/2014/main" id="{84FA9470-3E08-4A55-BB56-6A291847C13A}"/>
              </a:ext>
            </a:extLst>
          </p:cNvPr>
          <p:cNvSpPr>
            <a:spLocks noGrp="1"/>
          </p:cNvSpPr>
          <p:nvPr>
            <p:ph type="body" sz="quarter" idx="29"/>
          </p:nvPr>
        </p:nvSpPr>
        <p:spPr>
          <a:xfrm>
            <a:off x="9181800" y="3576238"/>
            <a:ext cx="1650600" cy="252000"/>
          </a:xfrm>
        </p:spPr>
        <p:txBody>
          <a:bodyPr anchor="ctr"/>
          <a:lstStyle>
            <a:lvl1pPr algn="ctr">
              <a:spcAft>
                <a:spcPts val="0"/>
              </a:spcAft>
              <a:defRPr/>
            </a:lvl1pPr>
          </a:lstStyle>
          <a:p>
            <a:pPr lvl="0"/>
            <a:r>
              <a:rPr lang="en-US"/>
              <a:t>Click to edit Master text styles</a:t>
            </a:r>
          </a:p>
        </p:txBody>
      </p:sp>
      <p:sp>
        <p:nvSpPr>
          <p:cNvPr id="28" name="Picture Placeholder 6">
            <a:extLst>
              <a:ext uri="{FF2B5EF4-FFF2-40B4-BE49-F238E27FC236}">
                <a16:creationId xmlns:a16="http://schemas.microsoft.com/office/drawing/2014/main" id="{74F72C97-0B91-4D13-BC93-502C0DDA63D5}"/>
              </a:ext>
            </a:extLst>
          </p:cNvPr>
          <p:cNvSpPr>
            <a:spLocks noGrp="1" noChangeAspect="1"/>
          </p:cNvSpPr>
          <p:nvPr>
            <p:ph type="pic" sz="quarter" idx="30"/>
          </p:nvPr>
        </p:nvSpPr>
        <p:spPr>
          <a:xfrm>
            <a:off x="1359000" y="4053600"/>
            <a:ext cx="1650600" cy="1650600"/>
          </a:xfrm>
          <a:solidFill>
            <a:schemeClr val="bg1">
              <a:lumMod val="85000"/>
            </a:schemeClr>
          </a:solidFill>
        </p:spPr>
        <p:txBody>
          <a:bodyPr/>
          <a:lstStyle/>
          <a:p>
            <a:r>
              <a:rPr lang="en-US"/>
              <a:t>Click icon to add picture</a:t>
            </a:r>
            <a:endParaRPr lang="en-GB"/>
          </a:p>
        </p:txBody>
      </p:sp>
      <p:sp>
        <p:nvSpPr>
          <p:cNvPr id="29" name="Picture Placeholder 6">
            <a:extLst>
              <a:ext uri="{FF2B5EF4-FFF2-40B4-BE49-F238E27FC236}">
                <a16:creationId xmlns:a16="http://schemas.microsoft.com/office/drawing/2014/main" id="{CA834CB8-8309-40CC-85CB-E847DDFEAA88}"/>
              </a:ext>
            </a:extLst>
          </p:cNvPr>
          <p:cNvSpPr>
            <a:spLocks noGrp="1" noChangeAspect="1"/>
          </p:cNvSpPr>
          <p:nvPr>
            <p:ph type="pic" sz="quarter" idx="31"/>
          </p:nvPr>
        </p:nvSpPr>
        <p:spPr>
          <a:xfrm>
            <a:off x="3314700" y="4053600"/>
            <a:ext cx="1650600" cy="1650600"/>
          </a:xfrm>
          <a:solidFill>
            <a:schemeClr val="bg1">
              <a:lumMod val="85000"/>
            </a:schemeClr>
          </a:solidFill>
        </p:spPr>
        <p:txBody>
          <a:bodyPr/>
          <a:lstStyle/>
          <a:p>
            <a:r>
              <a:rPr lang="en-US"/>
              <a:t>Click icon to add picture</a:t>
            </a:r>
            <a:endParaRPr lang="en-GB"/>
          </a:p>
        </p:txBody>
      </p:sp>
      <p:sp>
        <p:nvSpPr>
          <p:cNvPr id="30" name="Picture Placeholder 6">
            <a:extLst>
              <a:ext uri="{FF2B5EF4-FFF2-40B4-BE49-F238E27FC236}">
                <a16:creationId xmlns:a16="http://schemas.microsoft.com/office/drawing/2014/main" id="{A434F088-0196-49C1-B53B-EC3AFBDEA6FB}"/>
              </a:ext>
            </a:extLst>
          </p:cNvPr>
          <p:cNvSpPr>
            <a:spLocks noGrp="1" noChangeAspect="1"/>
          </p:cNvSpPr>
          <p:nvPr>
            <p:ph type="pic" sz="quarter" idx="32"/>
          </p:nvPr>
        </p:nvSpPr>
        <p:spPr>
          <a:xfrm>
            <a:off x="5270400" y="4053600"/>
            <a:ext cx="1650600" cy="1650600"/>
          </a:xfrm>
          <a:solidFill>
            <a:schemeClr val="bg1">
              <a:lumMod val="85000"/>
            </a:schemeClr>
          </a:solidFill>
        </p:spPr>
        <p:txBody>
          <a:bodyPr/>
          <a:lstStyle/>
          <a:p>
            <a:r>
              <a:rPr lang="en-US"/>
              <a:t>Click icon to add picture</a:t>
            </a:r>
            <a:endParaRPr lang="en-GB"/>
          </a:p>
        </p:txBody>
      </p:sp>
      <p:sp>
        <p:nvSpPr>
          <p:cNvPr id="31" name="Text Placeholder 17">
            <a:extLst>
              <a:ext uri="{FF2B5EF4-FFF2-40B4-BE49-F238E27FC236}">
                <a16:creationId xmlns:a16="http://schemas.microsoft.com/office/drawing/2014/main" id="{AFE4E092-B0F3-402B-9C53-055B7286B5B0}"/>
              </a:ext>
            </a:extLst>
          </p:cNvPr>
          <p:cNvSpPr>
            <a:spLocks noGrp="1"/>
          </p:cNvSpPr>
          <p:nvPr>
            <p:ph type="body" sz="quarter" idx="33"/>
          </p:nvPr>
        </p:nvSpPr>
        <p:spPr>
          <a:xfrm>
            <a:off x="1359000" y="5714188"/>
            <a:ext cx="1650600" cy="252000"/>
          </a:xfrm>
        </p:spPr>
        <p:txBody>
          <a:bodyPr anchor="ctr"/>
          <a:lstStyle>
            <a:lvl1pPr algn="ctr">
              <a:defRPr/>
            </a:lvl1pPr>
          </a:lstStyle>
          <a:p>
            <a:pPr lvl="0"/>
            <a:r>
              <a:rPr lang="en-US"/>
              <a:t>Click to edit Master text styles</a:t>
            </a:r>
          </a:p>
        </p:txBody>
      </p:sp>
      <p:sp>
        <p:nvSpPr>
          <p:cNvPr id="32" name="Text Placeholder 17">
            <a:extLst>
              <a:ext uri="{FF2B5EF4-FFF2-40B4-BE49-F238E27FC236}">
                <a16:creationId xmlns:a16="http://schemas.microsoft.com/office/drawing/2014/main" id="{D0EEFE8D-FB7E-4184-B179-6802E6985B26}"/>
              </a:ext>
            </a:extLst>
          </p:cNvPr>
          <p:cNvSpPr>
            <a:spLocks noGrp="1"/>
          </p:cNvSpPr>
          <p:nvPr>
            <p:ph type="body" sz="quarter" idx="34"/>
          </p:nvPr>
        </p:nvSpPr>
        <p:spPr>
          <a:xfrm>
            <a:off x="3314700" y="5714188"/>
            <a:ext cx="1650600" cy="252000"/>
          </a:xfrm>
        </p:spPr>
        <p:txBody>
          <a:bodyPr anchor="ctr"/>
          <a:lstStyle>
            <a:lvl1pPr algn="ctr">
              <a:defRPr/>
            </a:lvl1pPr>
          </a:lstStyle>
          <a:p>
            <a:pPr lvl="0"/>
            <a:r>
              <a:rPr lang="en-US"/>
              <a:t>Click to edit Master text styles</a:t>
            </a:r>
          </a:p>
        </p:txBody>
      </p:sp>
      <p:sp>
        <p:nvSpPr>
          <p:cNvPr id="33" name="Text Placeholder 17">
            <a:extLst>
              <a:ext uri="{FF2B5EF4-FFF2-40B4-BE49-F238E27FC236}">
                <a16:creationId xmlns:a16="http://schemas.microsoft.com/office/drawing/2014/main" id="{13E886F9-8EBE-418C-A9C2-637AD0660219}"/>
              </a:ext>
            </a:extLst>
          </p:cNvPr>
          <p:cNvSpPr>
            <a:spLocks noGrp="1"/>
          </p:cNvSpPr>
          <p:nvPr>
            <p:ph type="body" sz="quarter" idx="35"/>
          </p:nvPr>
        </p:nvSpPr>
        <p:spPr>
          <a:xfrm>
            <a:off x="5270400" y="5714188"/>
            <a:ext cx="1650600" cy="252000"/>
          </a:xfrm>
        </p:spPr>
        <p:txBody>
          <a:bodyPr anchor="ctr"/>
          <a:lstStyle>
            <a:lvl1pPr algn="ctr">
              <a:defRPr/>
            </a:lvl1pPr>
          </a:lstStyle>
          <a:p>
            <a:pPr lvl="0"/>
            <a:r>
              <a:rPr lang="en-US"/>
              <a:t>Click to edit Master text styles</a:t>
            </a:r>
          </a:p>
        </p:txBody>
      </p:sp>
      <p:sp>
        <p:nvSpPr>
          <p:cNvPr id="34" name="Picture Placeholder 6">
            <a:extLst>
              <a:ext uri="{FF2B5EF4-FFF2-40B4-BE49-F238E27FC236}">
                <a16:creationId xmlns:a16="http://schemas.microsoft.com/office/drawing/2014/main" id="{4E3663E3-789A-40E1-BABF-D31E612525FE}"/>
              </a:ext>
            </a:extLst>
          </p:cNvPr>
          <p:cNvSpPr>
            <a:spLocks noGrp="1" noChangeAspect="1"/>
          </p:cNvSpPr>
          <p:nvPr>
            <p:ph type="pic" sz="quarter" idx="36"/>
          </p:nvPr>
        </p:nvSpPr>
        <p:spPr>
          <a:xfrm>
            <a:off x="7226100" y="4053600"/>
            <a:ext cx="1650600" cy="1650600"/>
          </a:xfrm>
          <a:solidFill>
            <a:schemeClr val="bg1">
              <a:lumMod val="85000"/>
            </a:schemeClr>
          </a:solidFill>
        </p:spPr>
        <p:txBody>
          <a:bodyPr/>
          <a:lstStyle/>
          <a:p>
            <a:r>
              <a:rPr lang="en-US"/>
              <a:t>Click icon to add picture</a:t>
            </a:r>
            <a:endParaRPr lang="en-GB"/>
          </a:p>
        </p:txBody>
      </p:sp>
      <p:sp>
        <p:nvSpPr>
          <p:cNvPr id="35" name="Picture Placeholder 6">
            <a:extLst>
              <a:ext uri="{FF2B5EF4-FFF2-40B4-BE49-F238E27FC236}">
                <a16:creationId xmlns:a16="http://schemas.microsoft.com/office/drawing/2014/main" id="{36EF7152-E16E-465A-A125-AF45D3A0E37A}"/>
              </a:ext>
            </a:extLst>
          </p:cNvPr>
          <p:cNvSpPr>
            <a:spLocks noGrp="1" noChangeAspect="1"/>
          </p:cNvSpPr>
          <p:nvPr>
            <p:ph type="pic" sz="quarter" idx="37"/>
          </p:nvPr>
        </p:nvSpPr>
        <p:spPr>
          <a:xfrm>
            <a:off x="9181800" y="4053600"/>
            <a:ext cx="1650600" cy="1650600"/>
          </a:xfrm>
          <a:solidFill>
            <a:schemeClr val="bg1">
              <a:lumMod val="85000"/>
            </a:schemeClr>
          </a:solidFill>
        </p:spPr>
        <p:txBody>
          <a:bodyPr/>
          <a:lstStyle/>
          <a:p>
            <a:r>
              <a:rPr lang="en-US"/>
              <a:t>Click icon to add picture</a:t>
            </a:r>
            <a:endParaRPr lang="en-GB"/>
          </a:p>
        </p:txBody>
      </p:sp>
      <p:sp>
        <p:nvSpPr>
          <p:cNvPr id="36" name="Text Placeholder 17">
            <a:extLst>
              <a:ext uri="{FF2B5EF4-FFF2-40B4-BE49-F238E27FC236}">
                <a16:creationId xmlns:a16="http://schemas.microsoft.com/office/drawing/2014/main" id="{A01E7611-82DD-4924-934D-F8701B5CD98A}"/>
              </a:ext>
            </a:extLst>
          </p:cNvPr>
          <p:cNvSpPr>
            <a:spLocks noGrp="1"/>
          </p:cNvSpPr>
          <p:nvPr>
            <p:ph type="body" sz="quarter" idx="38"/>
          </p:nvPr>
        </p:nvSpPr>
        <p:spPr>
          <a:xfrm>
            <a:off x="7226100" y="5714188"/>
            <a:ext cx="1650600" cy="252000"/>
          </a:xfrm>
        </p:spPr>
        <p:txBody>
          <a:bodyPr anchor="ctr"/>
          <a:lstStyle>
            <a:lvl1pPr algn="ctr">
              <a:defRPr/>
            </a:lvl1pPr>
          </a:lstStyle>
          <a:p>
            <a:pPr lvl="0"/>
            <a:r>
              <a:rPr lang="en-US"/>
              <a:t>Click to edit Master text styles</a:t>
            </a:r>
          </a:p>
        </p:txBody>
      </p:sp>
      <p:sp>
        <p:nvSpPr>
          <p:cNvPr id="37" name="Text Placeholder 17">
            <a:extLst>
              <a:ext uri="{FF2B5EF4-FFF2-40B4-BE49-F238E27FC236}">
                <a16:creationId xmlns:a16="http://schemas.microsoft.com/office/drawing/2014/main" id="{5E1CA1F3-9B65-483E-B0E7-D4BB7ACD4FCD}"/>
              </a:ext>
            </a:extLst>
          </p:cNvPr>
          <p:cNvSpPr>
            <a:spLocks noGrp="1"/>
          </p:cNvSpPr>
          <p:nvPr>
            <p:ph type="body" sz="quarter" idx="39"/>
          </p:nvPr>
        </p:nvSpPr>
        <p:spPr>
          <a:xfrm>
            <a:off x="9181800" y="5714188"/>
            <a:ext cx="1650600" cy="252000"/>
          </a:xfrm>
        </p:spPr>
        <p:txBody>
          <a:bodyPr anchor="ctr"/>
          <a:lstStyle>
            <a:lvl1pPr algn="ctr">
              <a:defRPr/>
            </a:lvl1pPr>
          </a:lstStyle>
          <a:p>
            <a:pPr lvl="0"/>
            <a:r>
              <a:rPr lang="en-US"/>
              <a:t>Click to edit Master text styles</a:t>
            </a:r>
          </a:p>
        </p:txBody>
      </p:sp>
    </p:spTree>
    <p:extLst>
      <p:ext uri="{BB962C8B-B14F-4D97-AF65-F5344CB8AC3E}">
        <p14:creationId xmlns:p14="http://schemas.microsoft.com/office/powerpoint/2010/main" val="364258113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arge Imag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7825" y="5004001"/>
            <a:ext cx="3600000" cy="1377750"/>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r>
              <a:rPr lang="en-GB"/>
              <a:t>FOR INTERNAL USE ONLY</a:t>
            </a:r>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4296000"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3ED3EE21-B105-4761-ACD1-C5BEE2805BD9}"/>
              </a:ext>
            </a:extLst>
          </p:cNvPr>
          <p:cNvSpPr>
            <a:spLocks noGrp="1"/>
          </p:cNvSpPr>
          <p:nvPr>
            <p:ph sz="half" idx="13"/>
          </p:nvPr>
        </p:nvSpPr>
        <p:spPr>
          <a:xfrm>
            <a:off x="8214175"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0" y="0"/>
            <a:ext cx="11814175" cy="45972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261010450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and Image">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1B9233A-DF33-49E3-8950-75A72BB6ABA6}"/>
              </a:ext>
            </a:extLst>
          </p:cNvPr>
          <p:cNvSpPr>
            <a:spLocks noGrp="1"/>
          </p:cNvSpPr>
          <p:nvPr>
            <p:ph type="pic" sz="quarter" idx="15"/>
          </p:nvPr>
        </p:nvSpPr>
        <p:spPr>
          <a:xfrm>
            <a:off x="8877600" y="4597200"/>
            <a:ext cx="3314400" cy="226080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7825" y="5004000"/>
            <a:ext cx="3600000" cy="1378495"/>
          </a:xfrm>
        </p:spPr>
        <p:txBody>
          <a:bodyPr anchor="t"/>
          <a:lstStyle/>
          <a:p>
            <a:r>
              <a:rPr lang="en-US"/>
              <a:t>Click to edit Master title style</a:t>
            </a:r>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4296000"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0" y="0"/>
            <a:ext cx="8877600" cy="4597200"/>
          </a:xfrm>
          <a:solidFill>
            <a:schemeClr val="bg1">
              <a:lumMod val="85000"/>
            </a:schemeClr>
          </a:solidFill>
        </p:spPr>
        <p:txBody>
          <a:bodyPr/>
          <a:lstStyle/>
          <a:p>
            <a:r>
              <a:rPr lang="en-US"/>
              <a:t>Click icon to add picture</a:t>
            </a:r>
            <a:endParaRPr lang="en-GB"/>
          </a:p>
        </p:txBody>
      </p:sp>
      <p:sp>
        <p:nvSpPr>
          <p:cNvPr id="7" name="Footer Placeholder 4">
            <a:extLst>
              <a:ext uri="{FF2B5EF4-FFF2-40B4-BE49-F238E27FC236}">
                <a16:creationId xmlns:a16="http://schemas.microsoft.com/office/drawing/2014/main" id="{5CF7A6AE-FA80-4C09-887C-D512261AAC39}"/>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spTree>
    <p:extLst>
      <p:ext uri="{BB962C8B-B14F-4D97-AF65-F5344CB8AC3E}">
        <p14:creationId xmlns:p14="http://schemas.microsoft.com/office/powerpoint/2010/main" val="241953454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Lef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385419" y="0"/>
            <a:ext cx="7200000" cy="638175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8217754" y="1387799"/>
            <a:ext cx="3596421" cy="1220400"/>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r>
              <a:rPr lang="en-GB"/>
              <a:t>FOR INTERNAL USE ONLY</a:t>
            </a:r>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8217754" y="2778919"/>
            <a:ext cx="3600000" cy="3602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E529AAB2-BFFE-4231-81D6-7950E02D2C7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191541080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Righ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4617754" y="0"/>
            <a:ext cx="7200000" cy="638175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8000" y="1387800"/>
            <a:ext cx="3596421" cy="1221757"/>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r>
              <a:rPr lang="en-GB"/>
              <a:t>FOR INTERNAL USE ONLY</a:t>
            </a:r>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378000" y="2778919"/>
            <a:ext cx="3600000" cy="3602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D22F996A-EF8B-470C-B19C-614AB955A05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123797923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Full Slide Image and Caption">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F30EF0-1BA1-49CF-B35E-118E146B5E20}"/>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5EE08C3D-9B0C-4E74-9AB5-9E79B4458543}"/>
              </a:ext>
            </a:extLst>
          </p:cNvPr>
          <p:cNvSpPr>
            <a:spLocks noGrp="1"/>
          </p:cNvSpPr>
          <p:nvPr>
            <p:ph type="ftr" sz="quarter" idx="11"/>
          </p:nvPr>
        </p:nvSpPr>
        <p:spPr/>
        <p:txBody>
          <a:bodyPr/>
          <a:lstStyle>
            <a:lvl1pPr>
              <a:defRPr>
                <a:solidFill>
                  <a:schemeClr val="bg1"/>
                </a:solidFill>
              </a:defRPr>
            </a:lvl1pPr>
          </a:lstStyle>
          <a:p>
            <a:r>
              <a:rPr lang="en-GB"/>
              <a:t>FOR INTERNAL USE ONLY</a:t>
            </a:r>
          </a:p>
        </p:txBody>
      </p:sp>
      <p:sp>
        <p:nvSpPr>
          <p:cNvPr id="5" name="Slide Number Placeholder 4">
            <a:extLst>
              <a:ext uri="{FF2B5EF4-FFF2-40B4-BE49-F238E27FC236}">
                <a16:creationId xmlns:a16="http://schemas.microsoft.com/office/drawing/2014/main" id="{B99ACBD4-335A-44B8-985A-019168B92E11}"/>
              </a:ext>
            </a:extLst>
          </p:cNvPr>
          <p:cNvSpPr>
            <a:spLocks noGrp="1"/>
          </p:cNvSpPr>
          <p:nvPr>
            <p:ph type="sldNum" sz="quarter" idx="12"/>
          </p:nvPr>
        </p:nvSpPr>
        <p:spPr/>
        <p:txBody>
          <a:bodyPr/>
          <a:lstStyle>
            <a:lvl1pPr>
              <a:defRPr>
                <a:solidFill>
                  <a:schemeClr val="bg1"/>
                </a:solidFill>
              </a:defRPr>
            </a:lvl1pPr>
          </a:lstStyle>
          <a:p>
            <a:fld id="{29CC380D-5F44-41E8-971E-CDD19ED6F8E3}" type="slidenum">
              <a:rPr lang="en-GB" smtClean="0"/>
              <a:pPr/>
              <a:t>‹#›</a:t>
            </a:fld>
            <a:endParaRPr lang="en-GB"/>
          </a:p>
        </p:txBody>
      </p:sp>
      <p:sp>
        <p:nvSpPr>
          <p:cNvPr id="6" name="Picture Placeholder 9">
            <a:extLst>
              <a:ext uri="{FF2B5EF4-FFF2-40B4-BE49-F238E27FC236}">
                <a16:creationId xmlns:a16="http://schemas.microsoft.com/office/drawing/2014/main" id="{A29767D4-6CBA-4EAD-AEB1-73F0D103F504}"/>
              </a:ext>
            </a:extLst>
          </p:cNvPr>
          <p:cNvSpPr>
            <a:spLocks noGrp="1"/>
          </p:cNvSpPr>
          <p:nvPr>
            <p:ph type="pic" sz="quarter" idx="14"/>
          </p:nvPr>
        </p:nvSpPr>
        <p:spPr>
          <a:xfrm>
            <a:off x="-472" y="-3332"/>
            <a:ext cx="12192632" cy="6861331"/>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0 w 9144000"/>
              <a:gd name="connsiteY0" fmla="*/ 4334 h 6862334"/>
              <a:gd name="connsiteX1" fmla="*/ 3826612 w 9144000"/>
              <a:gd name="connsiteY1" fmla="*/ 0 h 6862334"/>
              <a:gd name="connsiteX2" fmla="*/ 9144000 w 9144000"/>
              <a:gd name="connsiteY2" fmla="*/ 4334 h 6862334"/>
              <a:gd name="connsiteX3" fmla="*/ 9144000 w 9144000"/>
              <a:gd name="connsiteY3" fmla="*/ 6862334 h 6862334"/>
              <a:gd name="connsiteX4" fmla="*/ 0 w 9144000"/>
              <a:gd name="connsiteY4" fmla="*/ 6862334 h 6862334"/>
              <a:gd name="connsiteX5" fmla="*/ 0 w 9144000"/>
              <a:gd name="connsiteY5" fmla="*/ 4334 h 6862334"/>
              <a:gd name="connsiteX0" fmla="*/ 4334 w 9148334"/>
              <a:gd name="connsiteY0" fmla="*/ 4334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4334 w 9148334"/>
              <a:gd name="connsiteY6" fmla="*/ 4334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4700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4700 h 6862334"/>
              <a:gd name="connsiteX0" fmla="*/ 3822752 w 9144474"/>
              <a:gd name="connsiteY0" fmla="*/ 3744700 h 6862334"/>
              <a:gd name="connsiteX1" fmla="*/ 3827086 w 9144474"/>
              <a:gd name="connsiteY1" fmla="*/ 0 h 6862334"/>
              <a:gd name="connsiteX2" fmla="*/ 9144474 w 9144474"/>
              <a:gd name="connsiteY2" fmla="*/ 4334 h 6862334"/>
              <a:gd name="connsiteX3" fmla="*/ 9144474 w 9144474"/>
              <a:gd name="connsiteY3" fmla="*/ 6862334 h 6862334"/>
              <a:gd name="connsiteX4" fmla="*/ 474 w 9144474"/>
              <a:gd name="connsiteY4" fmla="*/ 6862334 h 6862334"/>
              <a:gd name="connsiteX5" fmla="*/ 48 w 9144474"/>
              <a:gd name="connsiteY5" fmla="*/ 3744273 h 6862334"/>
              <a:gd name="connsiteX6" fmla="*/ 3822752 w 9144474"/>
              <a:gd name="connsiteY6" fmla="*/ 3744700 h 6862334"/>
              <a:gd name="connsiteX0" fmla="*/ 3818844 w 9144474"/>
              <a:gd name="connsiteY0" fmla="*/ 3744700 h 6862334"/>
              <a:gd name="connsiteX1" fmla="*/ 3827086 w 9144474"/>
              <a:gd name="connsiteY1" fmla="*/ 0 h 6862334"/>
              <a:gd name="connsiteX2" fmla="*/ 9144474 w 9144474"/>
              <a:gd name="connsiteY2" fmla="*/ 4334 h 6862334"/>
              <a:gd name="connsiteX3" fmla="*/ 9144474 w 9144474"/>
              <a:gd name="connsiteY3" fmla="*/ 6862334 h 6862334"/>
              <a:gd name="connsiteX4" fmla="*/ 474 w 9144474"/>
              <a:gd name="connsiteY4" fmla="*/ 6862334 h 6862334"/>
              <a:gd name="connsiteX5" fmla="*/ 48 w 9144474"/>
              <a:gd name="connsiteY5" fmla="*/ 3744273 h 6862334"/>
              <a:gd name="connsiteX6" fmla="*/ 3818844 w 9144474"/>
              <a:gd name="connsiteY6" fmla="*/ 3744700 h 6862334"/>
              <a:gd name="connsiteX0" fmla="*/ 3818844 w 9144474"/>
              <a:gd name="connsiteY0" fmla="*/ 3740792 h 6858426"/>
              <a:gd name="connsiteX1" fmla="*/ 3819270 w 9144474"/>
              <a:gd name="connsiteY1" fmla="*/ 0 h 6858426"/>
              <a:gd name="connsiteX2" fmla="*/ 9144474 w 9144474"/>
              <a:gd name="connsiteY2" fmla="*/ 426 h 6858426"/>
              <a:gd name="connsiteX3" fmla="*/ 9144474 w 9144474"/>
              <a:gd name="connsiteY3" fmla="*/ 6858426 h 6858426"/>
              <a:gd name="connsiteX4" fmla="*/ 474 w 9144474"/>
              <a:gd name="connsiteY4" fmla="*/ 6858426 h 6858426"/>
              <a:gd name="connsiteX5" fmla="*/ 48 w 9144474"/>
              <a:gd name="connsiteY5" fmla="*/ 3740365 h 6858426"/>
              <a:gd name="connsiteX6" fmla="*/ 3818844 w 9144474"/>
              <a:gd name="connsiteY6" fmla="*/ 3740792 h 6858426"/>
              <a:gd name="connsiteX0" fmla="*/ 3818844 w 12163899"/>
              <a:gd name="connsiteY0" fmla="*/ 3740792 h 6858426"/>
              <a:gd name="connsiteX1" fmla="*/ 3819270 w 12163899"/>
              <a:gd name="connsiteY1" fmla="*/ 0 h 6858426"/>
              <a:gd name="connsiteX2" fmla="*/ 12163899 w 12163899"/>
              <a:gd name="connsiteY2" fmla="*/ 426 h 6858426"/>
              <a:gd name="connsiteX3" fmla="*/ 9144474 w 12163899"/>
              <a:gd name="connsiteY3" fmla="*/ 6858426 h 6858426"/>
              <a:gd name="connsiteX4" fmla="*/ 474 w 12163899"/>
              <a:gd name="connsiteY4" fmla="*/ 6858426 h 6858426"/>
              <a:gd name="connsiteX5" fmla="*/ 48 w 12163899"/>
              <a:gd name="connsiteY5" fmla="*/ 3740365 h 6858426"/>
              <a:gd name="connsiteX6" fmla="*/ 3818844 w 12163899"/>
              <a:gd name="connsiteY6" fmla="*/ 3740792 h 6858426"/>
              <a:gd name="connsiteX0" fmla="*/ 3818844 w 12192474"/>
              <a:gd name="connsiteY0" fmla="*/ 3740792 h 6858426"/>
              <a:gd name="connsiteX1" fmla="*/ 3819270 w 12192474"/>
              <a:gd name="connsiteY1" fmla="*/ 0 h 6858426"/>
              <a:gd name="connsiteX2" fmla="*/ 12163899 w 12192474"/>
              <a:gd name="connsiteY2" fmla="*/ 426 h 6858426"/>
              <a:gd name="connsiteX3" fmla="*/ 12192474 w 12192474"/>
              <a:gd name="connsiteY3" fmla="*/ 6858426 h 6858426"/>
              <a:gd name="connsiteX4" fmla="*/ 474 w 12192474"/>
              <a:gd name="connsiteY4" fmla="*/ 6858426 h 6858426"/>
              <a:gd name="connsiteX5" fmla="*/ 48 w 12192474"/>
              <a:gd name="connsiteY5" fmla="*/ 3740365 h 6858426"/>
              <a:gd name="connsiteX6" fmla="*/ 3818844 w 12192474"/>
              <a:gd name="connsiteY6" fmla="*/ 3740792 h 6858426"/>
              <a:gd name="connsiteX0" fmla="*/ 3818844 w 12193696"/>
              <a:gd name="connsiteY0" fmla="*/ 3740792 h 6858426"/>
              <a:gd name="connsiteX1" fmla="*/ 3819270 w 12193696"/>
              <a:gd name="connsiteY1" fmla="*/ 0 h 6858426"/>
              <a:gd name="connsiteX2" fmla="*/ 12193696 w 12193696"/>
              <a:gd name="connsiteY2" fmla="*/ 426 h 6858426"/>
              <a:gd name="connsiteX3" fmla="*/ 12192474 w 12193696"/>
              <a:gd name="connsiteY3" fmla="*/ 6858426 h 6858426"/>
              <a:gd name="connsiteX4" fmla="*/ 474 w 12193696"/>
              <a:gd name="connsiteY4" fmla="*/ 6858426 h 6858426"/>
              <a:gd name="connsiteX5" fmla="*/ 48 w 12193696"/>
              <a:gd name="connsiteY5" fmla="*/ 3740365 h 6858426"/>
              <a:gd name="connsiteX6" fmla="*/ 3818844 w 12193696"/>
              <a:gd name="connsiteY6" fmla="*/ 3740792 h 6858426"/>
              <a:gd name="connsiteX0" fmla="*/ 3818844 w 12193696"/>
              <a:gd name="connsiteY0" fmla="*/ 3740792 h 6858426"/>
              <a:gd name="connsiteX1" fmla="*/ 3819270 w 12193696"/>
              <a:gd name="connsiteY1" fmla="*/ 0 h 6858426"/>
              <a:gd name="connsiteX2" fmla="*/ 12193696 w 12193696"/>
              <a:gd name="connsiteY2" fmla="*/ 426 h 6858426"/>
              <a:gd name="connsiteX3" fmla="*/ 12192474 w 12193696"/>
              <a:gd name="connsiteY3" fmla="*/ 6858426 h 6858426"/>
              <a:gd name="connsiteX4" fmla="*/ 474 w 12193696"/>
              <a:gd name="connsiteY4" fmla="*/ 6858426 h 6858426"/>
              <a:gd name="connsiteX5" fmla="*/ 48 w 12193696"/>
              <a:gd name="connsiteY5" fmla="*/ 3740365 h 6858426"/>
              <a:gd name="connsiteX6" fmla="*/ 3818844 w 12193696"/>
              <a:gd name="connsiteY6" fmla="*/ 3740792 h 6858426"/>
              <a:gd name="connsiteX0" fmla="*/ 3818844 w 12192508"/>
              <a:gd name="connsiteY0" fmla="*/ 3740792 h 6858426"/>
              <a:gd name="connsiteX1" fmla="*/ 3819270 w 12192508"/>
              <a:gd name="connsiteY1" fmla="*/ 0 h 6858426"/>
              <a:gd name="connsiteX2" fmla="*/ 12189971 w 12192508"/>
              <a:gd name="connsiteY2" fmla="*/ 426 h 6858426"/>
              <a:gd name="connsiteX3" fmla="*/ 12192474 w 12192508"/>
              <a:gd name="connsiteY3" fmla="*/ 6858426 h 6858426"/>
              <a:gd name="connsiteX4" fmla="*/ 474 w 12192508"/>
              <a:gd name="connsiteY4" fmla="*/ 6858426 h 6858426"/>
              <a:gd name="connsiteX5" fmla="*/ 48 w 12192508"/>
              <a:gd name="connsiteY5" fmla="*/ 3740365 h 6858426"/>
              <a:gd name="connsiteX6" fmla="*/ 3818844 w 12192508"/>
              <a:gd name="connsiteY6" fmla="*/ 3740792 h 6858426"/>
              <a:gd name="connsiteX0" fmla="*/ 3818844 w 12192633"/>
              <a:gd name="connsiteY0" fmla="*/ 3740792 h 6858426"/>
              <a:gd name="connsiteX1" fmla="*/ 3819270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3818844 w 12192633"/>
              <a:gd name="connsiteY0" fmla="*/ 374079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3818844 w 12192633"/>
              <a:gd name="connsiteY0" fmla="*/ 3740366 h 6858000"/>
              <a:gd name="connsiteX1" fmla="*/ 4590795 w 12192633"/>
              <a:gd name="connsiteY1" fmla="*/ 9099 h 6858000"/>
              <a:gd name="connsiteX2" fmla="*/ 12192633 w 12192633"/>
              <a:gd name="connsiteY2" fmla="*/ 0 h 6858000"/>
              <a:gd name="connsiteX3" fmla="*/ 12192474 w 12192633"/>
              <a:gd name="connsiteY3" fmla="*/ 6858000 h 6858000"/>
              <a:gd name="connsiteX4" fmla="*/ 474 w 12192633"/>
              <a:gd name="connsiteY4" fmla="*/ 6858000 h 6858000"/>
              <a:gd name="connsiteX5" fmla="*/ 48 w 12192633"/>
              <a:gd name="connsiteY5" fmla="*/ 3739939 h 6858000"/>
              <a:gd name="connsiteX6" fmla="*/ 3818844 w 12192633"/>
              <a:gd name="connsiteY6" fmla="*/ 3740366 h 6858000"/>
              <a:gd name="connsiteX0" fmla="*/ 3818844 w 12192633"/>
              <a:gd name="connsiteY0" fmla="*/ 374079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4590369 w 12192633"/>
              <a:gd name="connsiteY0" fmla="*/ 402654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4590369 w 12192633"/>
              <a:gd name="connsiteY6" fmla="*/ 4026542 h 6858426"/>
              <a:gd name="connsiteX0" fmla="*/ 4590017 w 12192281"/>
              <a:gd name="connsiteY0" fmla="*/ 4026542 h 6858426"/>
              <a:gd name="connsiteX1" fmla="*/ 4590443 w 12192281"/>
              <a:gd name="connsiteY1" fmla="*/ 0 h 6858426"/>
              <a:gd name="connsiteX2" fmla="*/ 12192281 w 12192281"/>
              <a:gd name="connsiteY2" fmla="*/ 426 h 6858426"/>
              <a:gd name="connsiteX3" fmla="*/ 12192122 w 12192281"/>
              <a:gd name="connsiteY3" fmla="*/ 6858426 h 6858426"/>
              <a:gd name="connsiteX4" fmla="*/ 122 w 12192281"/>
              <a:gd name="connsiteY4" fmla="*/ 6858426 h 6858426"/>
              <a:gd name="connsiteX5" fmla="*/ 9221 w 12192281"/>
              <a:gd name="connsiteY5" fmla="*/ 4054690 h 6858426"/>
              <a:gd name="connsiteX6" fmla="*/ 4590017 w 12192281"/>
              <a:gd name="connsiteY6" fmla="*/ 4026542 h 6858426"/>
              <a:gd name="connsiteX0" fmla="*/ 4590368 w 12192632"/>
              <a:gd name="connsiteY0" fmla="*/ 4026542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26542 h 6858426"/>
              <a:gd name="connsiteX0" fmla="*/ 4590368 w 12192632"/>
              <a:gd name="connsiteY0" fmla="*/ 4036067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36067 h 6858426"/>
              <a:gd name="connsiteX0" fmla="*/ 4590368 w 12192632"/>
              <a:gd name="connsiteY0" fmla="*/ 4045592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45592 h 6858426"/>
              <a:gd name="connsiteX0" fmla="*/ 4590368 w 12192632"/>
              <a:gd name="connsiteY0" fmla="*/ 4055117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55117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41793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4696 h 6858426"/>
              <a:gd name="connsiteX6" fmla="*/ 4590368 w 12192632"/>
              <a:gd name="connsiteY6" fmla="*/ 4041793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90368 w 12192632"/>
              <a:gd name="connsiteY6" fmla="*/ 4041793 h 6858426"/>
              <a:gd name="connsiteX0" fmla="*/ 4590368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90368 w 12192632"/>
              <a:gd name="connsiteY6" fmla="*/ 4041793 h 6858426"/>
              <a:gd name="connsiteX0" fmla="*/ 4587036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87036 w 12192632"/>
              <a:gd name="connsiteY6" fmla="*/ 4041793 h 6858426"/>
              <a:gd name="connsiteX0" fmla="*/ 4587036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87036 w 12192632"/>
              <a:gd name="connsiteY6" fmla="*/ 4041793 h 6858426"/>
              <a:gd name="connsiteX0" fmla="*/ 4587036 w 12192632"/>
              <a:gd name="connsiteY0" fmla="*/ 4044698 h 6861331"/>
              <a:gd name="connsiteX1" fmla="*/ 4587462 w 12192632"/>
              <a:gd name="connsiteY1" fmla="*/ 2905 h 6861331"/>
              <a:gd name="connsiteX2" fmla="*/ 12192632 w 12192632"/>
              <a:gd name="connsiteY2" fmla="*/ 0 h 6861331"/>
              <a:gd name="connsiteX3" fmla="*/ 12192473 w 12192632"/>
              <a:gd name="connsiteY3" fmla="*/ 6861331 h 6861331"/>
              <a:gd name="connsiteX4" fmla="*/ 473 w 12192632"/>
              <a:gd name="connsiteY4" fmla="*/ 6861331 h 6861331"/>
              <a:gd name="connsiteX5" fmla="*/ 47 w 12192632"/>
              <a:gd name="connsiteY5" fmla="*/ 4044270 h 6861331"/>
              <a:gd name="connsiteX6" fmla="*/ 4587036 w 12192632"/>
              <a:gd name="connsiteY6" fmla="*/ 4044698 h 686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632" h="6861331">
                <a:moveTo>
                  <a:pt x="4587036" y="4044698"/>
                </a:moveTo>
                <a:cubicBezTo>
                  <a:pt x="4588481" y="2795162"/>
                  <a:pt x="4586017" y="1252441"/>
                  <a:pt x="4587462" y="2905"/>
                </a:cubicBezTo>
                <a:lnTo>
                  <a:pt x="12192632" y="0"/>
                </a:lnTo>
                <a:cubicBezTo>
                  <a:pt x="12192225" y="2286000"/>
                  <a:pt x="12192880" y="4575331"/>
                  <a:pt x="12192473" y="6861331"/>
                </a:cubicBezTo>
                <a:lnTo>
                  <a:pt x="473" y="6861331"/>
                </a:lnTo>
                <a:cubicBezTo>
                  <a:pt x="-972" y="5821977"/>
                  <a:pt x="1492" y="5083624"/>
                  <a:pt x="47" y="4044270"/>
                </a:cubicBezTo>
                <a:lnTo>
                  <a:pt x="4587036" y="4044698"/>
                </a:lnTo>
                <a:close/>
              </a:path>
            </a:pathLst>
          </a:custGeom>
          <a:solidFill>
            <a:schemeClr val="bg1">
              <a:lumMod val="85000"/>
            </a:schemeClr>
          </a:solidFill>
        </p:spPr>
        <p:txBody>
          <a:bodyPr/>
          <a:lstStyle>
            <a:lvl1pPr algn="r">
              <a:defRPr/>
            </a:lvl1pPr>
          </a:lstStyle>
          <a:p>
            <a:r>
              <a:rPr lang="en-US"/>
              <a:t>Click icon to add picture</a:t>
            </a:r>
            <a:endParaRPr lang="en-GB"/>
          </a:p>
        </p:txBody>
      </p:sp>
      <p:sp>
        <p:nvSpPr>
          <p:cNvPr id="8" name="Content Placeholder 2">
            <a:extLst>
              <a:ext uri="{FF2B5EF4-FFF2-40B4-BE49-F238E27FC236}">
                <a16:creationId xmlns:a16="http://schemas.microsoft.com/office/drawing/2014/main" id="{F17F807A-F369-4FBC-B5EB-675732DA4D1E}"/>
              </a:ext>
            </a:extLst>
          </p:cNvPr>
          <p:cNvSpPr>
            <a:spLocks noGrp="1"/>
          </p:cNvSpPr>
          <p:nvPr>
            <p:ph idx="1"/>
          </p:nvPr>
        </p:nvSpPr>
        <p:spPr>
          <a:xfrm>
            <a:off x="431798" y="377826"/>
            <a:ext cx="3860802" cy="30511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81129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with Sub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292203"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206581"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F9EA4881-2F50-4460-9F83-A86DF033A165}"/>
              </a:ext>
            </a:extLst>
          </p:cNvPr>
          <p:cNvSpPr>
            <a:spLocks noGrp="1"/>
          </p:cNvSpPr>
          <p:nvPr>
            <p:ph type="body" sz="quarter" idx="15"/>
          </p:nvPr>
        </p:nvSpPr>
        <p:spPr>
          <a:xfrm>
            <a:off x="377825" y="1934308"/>
            <a:ext cx="11436350" cy="1730437"/>
          </a:xfrm>
        </p:spPr>
        <p:txBody>
          <a:bodyPr/>
          <a:lstStyle>
            <a:lvl1pPr>
              <a:lnSpc>
                <a:spcPct val="85000"/>
              </a:lnSpc>
              <a:spcAft>
                <a:spcPts val="0"/>
              </a:spcAft>
              <a:defRPr sz="60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2819993924"/>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4"/>
                </a:solidFill>
              </a:defRPr>
            </a:lvl1pPr>
            <a:lvl2pPr marL="0" indent="0">
              <a:spcAft>
                <a:spcPts val="0"/>
              </a:spcAft>
              <a:buNone/>
              <a:defRPr sz="1200" b="1">
                <a:solidFill>
                  <a:schemeClr val="accent4"/>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884E0A01-DDD8-40C4-8091-30F2078FD3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pic>
        <p:nvPicPr>
          <p:cNvPr id="6" name="Picture 5">
            <a:extLst>
              <a:ext uri="{FF2B5EF4-FFF2-40B4-BE49-F238E27FC236}">
                <a16:creationId xmlns:a16="http://schemas.microsoft.com/office/drawing/2014/main" id="{E15C3F16-B816-4EDA-91D0-6F39180C106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216612284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Closing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bg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bg1"/>
                </a:solidFill>
              </a:defRPr>
            </a:lvl1pPr>
            <a:lvl2pPr marL="0" indent="0">
              <a:spcAft>
                <a:spcPts val="0"/>
              </a:spcAft>
              <a:buNone/>
              <a:defRPr sz="1200" b="1">
                <a:solidFill>
                  <a:schemeClr val="bg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9624ED25-48F6-4AA3-8101-076C3DE2306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pic>
        <p:nvPicPr>
          <p:cNvPr id="6" name="Picture 5">
            <a:extLst>
              <a:ext uri="{FF2B5EF4-FFF2-40B4-BE49-F238E27FC236}">
                <a16:creationId xmlns:a16="http://schemas.microsoft.com/office/drawing/2014/main" id="{88D4D8D6-9B83-4B48-B8BA-B8908EAA6E6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355912660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bg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bg1"/>
                </a:solidFill>
              </a:defRPr>
            </a:lvl1pPr>
            <a:lvl2pPr marL="0" indent="0">
              <a:spcAft>
                <a:spcPts val="0"/>
              </a:spcAft>
              <a:buNone/>
              <a:defRPr sz="1200" b="1">
                <a:solidFill>
                  <a:schemeClr val="bg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0EC6A8FB-C22C-4816-B876-7FE31AE5BB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pic>
        <p:nvPicPr>
          <p:cNvPr id="6" name="Picture 5">
            <a:extLst>
              <a:ext uri="{FF2B5EF4-FFF2-40B4-BE49-F238E27FC236}">
                <a16:creationId xmlns:a16="http://schemas.microsoft.com/office/drawing/2014/main" id="{34791510-3C20-412D-A078-1E4C5755125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313137422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1"/>
                </a:solidFill>
              </a:defRPr>
            </a:lvl1pPr>
            <a:lvl2pPr marL="0" indent="0">
              <a:spcAft>
                <a:spcPts val="0"/>
              </a:spcAft>
              <a:buNone/>
              <a:defRPr sz="1200" b="1">
                <a:solidFill>
                  <a:schemeClr val="accent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Picture Placeholder 6">
            <a:extLst>
              <a:ext uri="{FF2B5EF4-FFF2-40B4-BE49-F238E27FC236}">
                <a16:creationId xmlns:a16="http://schemas.microsoft.com/office/drawing/2014/main" id="{CE57F7F5-FC77-425E-A2A6-DDD1D50110BD}"/>
              </a:ext>
            </a:extLst>
          </p:cNvPr>
          <p:cNvSpPr>
            <a:spLocks noGrp="1"/>
          </p:cNvSpPr>
          <p:nvPr>
            <p:ph type="pic" sz="quarter" idx="14"/>
          </p:nvPr>
        </p:nvSpPr>
        <p:spPr>
          <a:xfrm>
            <a:off x="6657175" y="377825"/>
            <a:ext cx="5157000" cy="3981600"/>
          </a:xfrm>
          <a:solidFill>
            <a:schemeClr val="bg1">
              <a:lumMod val="85000"/>
            </a:schemeClr>
          </a:solidFill>
        </p:spPr>
        <p:txBody>
          <a:bodyPr/>
          <a:lstStyle/>
          <a:p>
            <a:r>
              <a:rPr lang="en-US"/>
              <a:t>Click icon to add picture</a:t>
            </a:r>
            <a:endParaRPr lang="en-GB"/>
          </a:p>
        </p:txBody>
      </p:sp>
      <p:sp>
        <p:nvSpPr>
          <p:cNvPr id="7" name="Footer Placeholder 4">
            <a:extLst>
              <a:ext uri="{FF2B5EF4-FFF2-40B4-BE49-F238E27FC236}">
                <a16:creationId xmlns:a16="http://schemas.microsoft.com/office/drawing/2014/main" id="{89BD5DBD-2FA9-4215-9F27-75581AAE1EB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sp>
        <p:nvSpPr>
          <p:cNvPr id="8" name="Rectangle 7">
            <a:extLst>
              <a:ext uri="{FF2B5EF4-FFF2-40B4-BE49-F238E27FC236}">
                <a16:creationId xmlns:a16="http://schemas.microsoft.com/office/drawing/2014/main" id="{EF6A93B3-E055-4858-9A45-84EE75DE5C27}"/>
              </a:ext>
            </a:extLst>
          </p:cNvPr>
          <p:cNvSpPr/>
          <p:nvPr userDrawn="1"/>
        </p:nvSpPr>
        <p:spPr>
          <a:xfrm>
            <a:off x="11814175" y="-175"/>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pic>
        <p:nvPicPr>
          <p:cNvPr id="10" name="Picture 9">
            <a:extLst>
              <a:ext uri="{FF2B5EF4-FFF2-40B4-BE49-F238E27FC236}">
                <a16:creationId xmlns:a16="http://schemas.microsoft.com/office/drawing/2014/main" id="{3336C4A4-DF29-478E-9317-46F97AE65E5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14467053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Closing Slide Blank Whit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1"/>
                </a:solidFill>
              </a:defRPr>
            </a:lvl1pPr>
            <a:lvl2pPr marL="0" indent="0">
              <a:spcAft>
                <a:spcPts val="0"/>
              </a:spcAft>
              <a:buNone/>
              <a:defRPr sz="1200" b="1">
                <a:solidFill>
                  <a:schemeClr val="accent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Footer Placeholder 4">
            <a:extLst>
              <a:ext uri="{FF2B5EF4-FFF2-40B4-BE49-F238E27FC236}">
                <a16:creationId xmlns:a16="http://schemas.microsoft.com/office/drawing/2014/main" id="{E14920EE-2A7C-44F3-99E1-0A99C5AA942B}"/>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pic>
        <p:nvPicPr>
          <p:cNvPr id="7" name="Picture 6">
            <a:extLst>
              <a:ext uri="{FF2B5EF4-FFF2-40B4-BE49-F238E27FC236}">
                <a16:creationId xmlns:a16="http://schemas.microsoft.com/office/drawing/2014/main" id="{BA319B1F-62DB-4F9A-A399-9A062D6B27D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342565786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a:t>FOR INTERNAL USE ONLY</a:t>
            </a:r>
          </a:p>
        </p:txBody>
      </p:sp>
      <p:sp>
        <p:nvSpPr>
          <p:cNvPr id="5" name="Slide Number Placeholder 4"/>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235856657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a:t>FOR INTERNAL USE ONLY</a:t>
            </a:r>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pic>
        <p:nvPicPr>
          <p:cNvPr id="6" name="Picture 5">
            <a:extLst>
              <a:ext uri="{FF2B5EF4-FFF2-40B4-BE49-F238E27FC236}">
                <a16:creationId xmlns:a16="http://schemas.microsoft.com/office/drawing/2014/main" id="{B1543380-1CBA-418A-AA1A-23C03A1386A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221121355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blank" preserve="1">
  <p:cSld name="Logo Slide T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0" name="Group 4">
            <a:extLst>
              <a:ext uri="{FF2B5EF4-FFF2-40B4-BE49-F238E27FC236}">
                <a16:creationId xmlns:a16="http://schemas.microsoft.com/office/drawing/2014/main" id="{91FE0E31-D28A-483A-8E8D-D75FA4AD72FD}"/>
              </a:ext>
            </a:extLst>
          </p:cNvPr>
          <p:cNvGrpSpPr>
            <a:grpSpLocks noChangeAspect="1"/>
          </p:cNvGrpSpPr>
          <p:nvPr userDrawn="1"/>
        </p:nvGrpSpPr>
        <p:grpSpPr bwMode="auto">
          <a:xfrm>
            <a:off x="3686400" y="2674800"/>
            <a:ext cx="4680000" cy="1363375"/>
            <a:chOff x="0" y="1321"/>
            <a:chExt cx="5760" cy="1678"/>
          </a:xfrm>
          <a:solidFill>
            <a:schemeClr val="bg1"/>
          </a:solidFill>
        </p:grpSpPr>
        <p:sp>
          <p:nvSpPr>
            <p:cNvPr id="21" name="Freeform 5">
              <a:extLst>
                <a:ext uri="{FF2B5EF4-FFF2-40B4-BE49-F238E27FC236}">
                  <a16:creationId xmlns:a16="http://schemas.microsoft.com/office/drawing/2014/main" id="{C2A10299-9B1E-409C-849A-0A4F3F2350C1}"/>
                </a:ext>
              </a:extLst>
            </p:cNvPr>
            <p:cNvSpPr>
              <a:spLocks noEditPoints="1"/>
            </p:cNvSpPr>
            <p:nvPr userDrawn="1"/>
          </p:nvSpPr>
          <p:spPr bwMode="auto">
            <a:xfrm>
              <a:off x="2118" y="1636"/>
              <a:ext cx="3642" cy="1087"/>
            </a:xfrm>
            <a:custGeom>
              <a:avLst/>
              <a:gdLst>
                <a:gd name="T0" fmla="*/ 673 w 3966"/>
                <a:gd name="T1" fmla="*/ 114 h 1183"/>
                <a:gd name="T2" fmla="*/ 956 w 3966"/>
                <a:gd name="T3" fmla="*/ 114 h 1183"/>
                <a:gd name="T4" fmla="*/ 956 w 3966"/>
                <a:gd name="T5" fmla="*/ 1027 h 1183"/>
                <a:gd name="T6" fmla="*/ 746 w 3966"/>
                <a:gd name="T7" fmla="*/ 1027 h 1183"/>
                <a:gd name="T8" fmla="*/ 746 w 3966"/>
                <a:gd name="T9" fmla="*/ 413 h 1183"/>
                <a:gd name="T10" fmla="*/ 478 w 3966"/>
                <a:gd name="T11" fmla="*/ 1027 h 1183"/>
                <a:gd name="T12" fmla="*/ 195 w 3966"/>
                <a:gd name="T13" fmla="*/ 412 h 1183"/>
                <a:gd name="T14" fmla="*/ 195 w 3966"/>
                <a:gd name="T15" fmla="*/ 1027 h 1183"/>
                <a:gd name="T16" fmla="*/ 0 w 3966"/>
                <a:gd name="T17" fmla="*/ 1027 h 1183"/>
                <a:gd name="T18" fmla="*/ 0 w 3966"/>
                <a:gd name="T19" fmla="*/ 114 h 1183"/>
                <a:gd name="T20" fmla="*/ 279 w 3966"/>
                <a:gd name="T21" fmla="*/ 114 h 1183"/>
                <a:gd name="T22" fmla="*/ 481 w 3966"/>
                <a:gd name="T23" fmla="*/ 586 h 1183"/>
                <a:gd name="T24" fmla="*/ 673 w 3966"/>
                <a:gd name="T25" fmla="*/ 114 h 1183"/>
                <a:gd name="T26" fmla="*/ 1061 w 3966"/>
                <a:gd name="T27" fmla="*/ 114 h 1183"/>
                <a:gd name="T28" fmla="*/ 1061 w 3966"/>
                <a:gd name="T29" fmla="*/ 1027 h 1183"/>
                <a:gd name="T30" fmla="*/ 1588 w 3966"/>
                <a:gd name="T31" fmla="*/ 1027 h 1183"/>
                <a:gd name="T32" fmla="*/ 1588 w 3966"/>
                <a:gd name="T33" fmla="*/ 873 h 1183"/>
                <a:gd name="T34" fmla="*/ 1266 w 3966"/>
                <a:gd name="T35" fmla="*/ 873 h 1183"/>
                <a:gd name="T36" fmla="*/ 1266 w 3966"/>
                <a:gd name="T37" fmla="*/ 641 h 1183"/>
                <a:gd name="T38" fmla="*/ 1575 w 3966"/>
                <a:gd name="T39" fmla="*/ 641 h 1183"/>
                <a:gd name="T40" fmla="*/ 1575 w 3966"/>
                <a:gd name="T41" fmla="*/ 484 h 1183"/>
                <a:gd name="T42" fmla="*/ 1266 w 3966"/>
                <a:gd name="T43" fmla="*/ 484 h 1183"/>
                <a:gd name="T44" fmla="*/ 1266 w 3966"/>
                <a:gd name="T45" fmla="*/ 274 h 1183"/>
                <a:gd name="T46" fmla="*/ 1588 w 3966"/>
                <a:gd name="T47" fmla="*/ 274 h 1183"/>
                <a:gd name="T48" fmla="*/ 1588 w 3966"/>
                <a:gd name="T49" fmla="*/ 114 h 1183"/>
                <a:gd name="T50" fmla="*/ 1061 w 3966"/>
                <a:gd name="T51" fmla="*/ 114 h 1183"/>
                <a:gd name="T52" fmla="*/ 2375 w 3966"/>
                <a:gd name="T53" fmla="*/ 571 h 1183"/>
                <a:gd name="T54" fmla="*/ 3104 w 3966"/>
                <a:gd name="T55" fmla="*/ 1002 h 1183"/>
                <a:gd name="T56" fmla="*/ 3104 w 3966"/>
                <a:gd name="T57" fmla="*/ 806 h 1183"/>
                <a:gd name="T58" fmla="*/ 2569 w 3966"/>
                <a:gd name="T59" fmla="*/ 580 h 1183"/>
                <a:gd name="T60" fmla="*/ 2869 w 3966"/>
                <a:gd name="T61" fmla="*/ 275 h 1183"/>
                <a:gd name="T62" fmla="*/ 3104 w 3966"/>
                <a:gd name="T63" fmla="*/ 364 h 1183"/>
                <a:gd name="T64" fmla="*/ 3104 w 3966"/>
                <a:gd name="T65" fmla="*/ 161 h 1183"/>
                <a:gd name="T66" fmla="*/ 2375 w 3966"/>
                <a:gd name="T67" fmla="*/ 571 h 1183"/>
                <a:gd name="T68" fmla="*/ 3190 w 3966"/>
                <a:gd name="T69" fmla="*/ 1027 h 1183"/>
                <a:gd name="T70" fmla="*/ 3385 w 3966"/>
                <a:gd name="T71" fmla="*/ 1027 h 1183"/>
                <a:gd name="T72" fmla="*/ 3385 w 3966"/>
                <a:gd name="T73" fmla="*/ 114 h 1183"/>
                <a:gd name="T74" fmla="*/ 3190 w 3966"/>
                <a:gd name="T75" fmla="*/ 114 h 1183"/>
                <a:gd name="T76" fmla="*/ 3190 w 3966"/>
                <a:gd name="T77" fmla="*/ 1027 h 1183"/>
                <a:gd name="T78" fmla="*/ 3629 w 3966"/>
                <a:gd name="T79" fmla="*/ 538 h 1183"/>
                <a:gd name="T80" fmla="*/ 3931 w 3966"/>
                <a:gd name="T81" fmla="*/ 114 h 1183"/>
                <a:gd name="T82" fmla="*/ 3703 w 3966"/>
                <a:gd name="T83" fmla="*/ 114 h 1183"/>
                <a:gd name="T84" fmla="*/ 3405 w 3966"/>
                <a:gd name="T85" fmla="*/ 537 h 1183"/>
                <a:gd name="T86" fmla="*/ 3743 w 3966"/>
                <a:gd name="T87" fmla="*/ 1027 h 1183"/>
                <a:gd name="T88" fmla="*/ 3966 w 3966"/>
                <a:gd name="T89" fmla="*/ 1027 h 1183"/>
                <a:gd name="T90" fmla="*/ 3629 w 3966"/>
                <a:gd name="T91" fmla="*/ 538 h 1183"/>
                <a:gd name="T92" fmla="*/ 2174 w 3966"/>
                <a:gd name="T93" fmla="*/ 644 h 1183"/>
                <a:gd name="T94" fmla="*/ 2442 w 3966"/>
                <a:gd name="T95" fmla="*/ 1027 h 1183"/>
                <a:gd name="T96" fmla="*/ 2224 w 3966"/>
                <a:gd name="T97" fmla="*/ 1027 h 1183"/>
                <a:gd name="T98" fmla="*/ 1884 w 3966"/>
                <a:gd name="T99" fmla="*/ 536 h 1183"/>
                <a:gd name="T100" fmla="*/ 1884 w 3966"/>
                <a:gd name="T101" fmla="*/ 1027 h 1183"/>
                <a:gd name="T102" fmla="*/ 1679 w 3966"/>
                <a:gd name="T103" fmla="*/ 1027 h 1183"/>
                <a:gd name="T104" fmla="*/ 1679 w 3966"/>
                <a:gd name="T105" fmla="*/ 114 h 1183"/>
                <a:gd name="T106" fmla="*/ 2039 w 3966"/>
                <a:gd name="T107" fmla="*/ 114 h 1183"/>
                <a:gd name="T108" fmla="*/ 2338 w 3966"/>
                <a:gd name="T109" fmla="*/ 389 h 1183"/>
                <a:gd name="T110" fmla="*/ 2174 w 3966"/>
                <a:gd name="T111" fmla="*/ 644 h 1183"/>
                <a:gd name="T112" fmla="*/ 2133 w 3966"/>
                <a:gd name="T113" fmla="*/ 402 h 1183"/>
                <a:gd name="T114" fmla="*/ 1974 w 3966"/>
                <a:gd name="T115" fmla="*/ 266 h 1183"/>
                <a:gd name="T116" fmla="*/ 1884 w 3966"/>
                <a:gd name="T117" fmla="*/ 266 h 1183"/>
                <a:gd name="T118" fmla="*/ 1884 w 3966"/>
                <a:gd name="T119" fmla="*/ 532 h 1183"/>
                <a:gd name="T120" fmla="*/ 1996 w 3966"/>
                <a:gd name="T121" fmla="*/ 532 h 1183"/>
                <a:gd name="T122" fmla="*/ 2133 w 3966"/>
                <a:gd name="T123" fmla="*/ 402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66" h="1183">
                  <a:moveTo>
                    <a:pt x="673" y="114"/>
                  </a:moveTo>
                  <a:cubicBezTo>
                    <a:pt x="956" y="114"/>
                    <a:pt x="956" y="114"/>
                    <a:pt x="956" y="114"/>
                  </a:cubicBezTo>
                  <a:cubicBezTo>
                    <a:pt x="956" y="1027"/>
                    <a:pt x="956" y="1027"/>
                    <a:pt x="956" y="1027"/>
                  </a:cubicBezTo>
                  <a:cubicBezTo>
                    <a:pt x="746" y="1027"/>
                    <a:pt x="746" y="1027"/>
                    <a:pt x="746" y="1027"/>
                  </a:cubicBezTo>
                  <a:cubicBezTo>
                    <a:pt x="746" y="413"/>
                    <a:pt x="746" y="413"/>
                    <a:pt x="746" y="413"/>
                  </a:cubicBezTo>
                  <a:cubicBezTo>
                    <a:pt x="478" y="1027"/>
                    <a:pt x="478" y="1027"/>
                    <a:pt x="478" y="1027"/>
                  </a:cubicBezTo>
                  <a:cubicBezTo>
                    <a:pt x="195" y="412"/>
                    <a:pt x="195" y="412"/>
                    <a:pt x="195" y="412"/>
                  </a:cubicBezTo>
                  <a:cubicBezTo>
                    <a:pt x="195" y="1027"/>
                    <a:pt x="195" y="1027"/>
                    <a:pt x="195" y="1027"/>
                  </a:cubicBezTo>
                  <a:cubicBezTo>
                    <a:pt x="0" y="1027"/>
                    <a:pt x="0" y="1027"/>
                    <a:pt x="0" y="1027"/>
                  </a:cubicBezTo>
                  <a:cubicBezTo>
                    <a:pt x="0" y="114"/>
                    <a:pt x="0" y="114"/>
                    <a:pt x="0" y="114"/>
                  </a:cubicBezTo>
                  <a:cubicBezTo>
                    <a:pt x="279" y="114"/>
                    <a:pt x="279" y="114"/>
                    <a:pt x="279" y="114"/>
                  </a:cubicBezTo>
                  <a:cubicBezTo>
                    <a:pt x="481" y="586"/>
                    <a:pt x="481" y="586"/>
                    <a:pt x="481" y="586"/>
                  </a:cubicBezTo>
                  <a:lnTo>
                    <a:pt x="673" y="114"/>
                  </a:lnTo>
                  <a:close/>
                  <a:moveTo>
                    <a:pt x="1061" y="114"/>
                  </a:moveTo>
                  <a:cubicBezTo>
                    <a:pt x="1061" y="1027"/>
                    <a:pt x="1061" y="1027"/>
                    <a:pt x="1061" y="1027"/>
                  </a:cubicBezTo>
                  <a:cubicBezTo>
                    <a:pt x="1588" y="1027"/>
                    <a:pt x="1588" y="1027"/>
                    <a:pt x="1588" y="1027"/>
                  </a:cubicBezTo>
                  <a:cubicBezTo>
                    <a:pt x="1588" y="873"/>
                    <a:pt x="1588" y="873"/>
                    <a:pt x="1588" y="873"/>
                  </a:cubicBezTo>
                  <a:cubicBezTo>
                    <a:pt x="1266" y="873"/>
                    <a:pt x="1266" y="873"/>
                    <a:pt x="1266" y="873"/>
                  </a:cubicBezTo>
                  <a:cubicBezTo>
                    <a:pt x="1266" y="641"/>
                    <a:pt x="1266" y="641"/>
                    <a:pt x="1266" y="641"/>
                  </a:cubicBezTo>
                  <a:cubicBezTo>
                    <a:pt x="1575" y="641"/>
                    <a:pt x="1575" y="641"/>
                    <a:pt x="1575" y="641"/>
                  </a:cubicBezTo>
                  <a:cubicBezTo>
                    <a:pt x="1575" y="484"/>
                    <a:pt x="1575" y="484"/>
                    <a:pt x="1575" y="484"/>
                  </a:cubicBezTo>
                  <a:cubicBezTo>
                    <a:pt x="1266" y="484"/>
                    <a:pt x="1266" y="484"/>
                    <a:pt x="1266" y="484"/>
                  </a:cubicBezTo>
                  <a:cubicBezTo>
                    <a:pt x="1266" y="274"/>
                    <a:pt x="1266" y="274"/>
                    <a:pt x="1266" y="274"/>
                  </a:cubicBezTo>
                  <a:cubicBezTo>
                    <a:pt x="1588" y="274"/>
                    <a:pt x="1588" y="274"/>
                    <a:pt x="1588" y="274"/>
                  </a:cubicBezTo>
                  <a:cubicBezTo>
                    <a:pt x="1588" y="114"/>
                    <a:pt x="1588" y="114"/>
                    <a:pt x="1588" y="114"/>
                  </a:cubicBezTo>
                  <a:lnTo>
                    <a:pt x="1061" y="114"/>
                  </a:lnTo>
                  <a:close/>
                  <a:moveTo>
                    <a:pt x="2375" y="571"/>
                  </a:moveTo>
                  <a:cubicBezTo>
                    <a:pt x="2375" y="911"/>
                    <a:pt x="2730" y="1183"/>
                    <a:pt x="3104" y="1002"/>
                  </a:cubicBezTo>
                  <a:cubicBezTo>
                    <a:pt x="3104" y="806"/>
                    <a:pt x="3104" y="806"/>
                    <a:pt x="3104" y="806"/>
                  </a:cubicBezTo>
                  <a:cubicBezTo>
                    <a:pt x="2816" y="1009"/>
                    <a:pt x="2566" y="806"/>
                    <a:pt x="2569" y="580"/>
                  </a:cubicBezTo>
                  <a:cubicBezTo>
                    <a:pt x="2573" y="430"/>
                    <a:pt x="2673" y="286"/>
                    <a:pt x="2869" y="275"/>
                  </a:cubicBezTo>
                  <a:cubicBezTo>
                    <a:pt x="2965" y="269"/>
                    <a:pt x="3030" y="294"/>
                    <a:pt x="3104" y="364"/>
                  </a:cubicBezTo>
                  <a:cubicBezTo>
                    <a:pt x="3104" y="161"/>
                    <a:pt x="3104" y="161"/>
                    <a:pt x="3104" y="161"/>
                  </a:cubicBezTo>
                  <a:cubicBezTo>
                    <a:pt x="2833" y="0"/>
                    <a:pt x="2375" y="175"/>
                    <a:pt x="2375" y="571"/>
                  </a:cubicBezTo>
                  <a:close/>
                  <a:moveTo>
                    <a:pt x="3190" y="1027"/>
                  </a:moveTo>
                  <a:cubicBezTo>
                    <a:pt x="3385" y="1027"/>
                    <a:pt x="3385" y="1027"/>
                    <a:pt x="3385" y="1027"/>
                  </a:cubicBezTo>
                  <a:cubicBezTo>
                    <a:pt x="3385" y="114"/>
                    <a:pt x="3385" y="114"/>
                    <a:pt x="3385" y="114"/>
                  </a:cubicBezTo>
                  <a:cubicBezTo>
                    <a:pt x="3190" y="114"/>
                    <a:pt x="3190" y="114"/>
                    <a:pt x="3190" y="114"/>
                  </a:cubicBezTo>
                  <a:lnTo>
                    <a:pt x="3190" y="1027"/>
                  </a:lnTo>
                  <a:close/>
                  <a:moveTo>
                    <a:pt x="3629" y="538"/>
                  </a:moveTo>
                  <a:cubicBezTo>
                    <a:pt x="3931" y="114"/>
                    <a:pt x="3931" y="114"/>
                    <a:pt x="3931" y="114"/>
                  </a:cubicBezTo>
                  <a:cubicBezTo>
                    <a:pt x="3703" y="114"/>
                    <a:pt x="3703" y="114"/>
                    <a:pt x="3703" y="114"/>
                  </a:cubicBezTo>
                  <a:cubicBezTo>
                    <a:pt x="3405" y="537"/>
                    <a:pt x="3405" y="537"/>
                    <a:pt x="3405" y="537"/>
                  </a:cubicBezTo>
                  <a:cubicBezTo>
                    <a:pt x="3743" y="1027"/>
                    <a:pt x="3743" y="1027"/>
                    <a:pt x="3743" y="1027"/>
                  </a:cubicBezTo>
                  <a:cubicBezTo>
                    <a:pt x="3966" y="1027"/>
                    <a:pt x="3966" y="1027"/>
                    <a:pt x="3966" y="1027"/>
                  </a:cubicBezTo>
                  <a:lnTo>
                    <a:pt x="3629" y="538"/>
                  </a:lnTo>
                  <a:close/>
                  <a:moveTo>
                    <a:pt x="2174" y="644"/>
                  </a:moveTo>
                  <a:cubicBezTo>
                    <a:pt x="2442" y="1027"/>
                    <a:pt x="2442" y="1027"/>
                    <a:pt x="2442" y="1027"/>
                  </a:cubicBezTo>
                  <a:cubicBezTo>
                    <a:pt x="2224" y="1027"/>
                    <a:pt x="2224" y="1027"/>
                    <a:pt x="2224" y="1027"/>
                  </a:cubicBezTo>
                  <a:cubicBezTo>
                    <a:pt x="1884" y="536"/>
                    <a:pt x="1884" y="536"/>
                    <a:pt x="1884" y="536"/>
                  </a:cubicBezTo>
                  <a:cubicBezTo>
                    <a:pt x="1884" y="1027"/>
                    <a:pt x="1884" y="1027"/>
                    <a:pt x="1884" y="1027"/>
                  </a:cubicBezTo>
                  <a:cubicBezTo>
                    <a:pt x="1679" y="1027"/>
                    <a:pt x="1679" y="1027"/>
                    <a:pt x="1679" y="1027"/>
                  </a:cubicBezTo>
                  <a:cubicBezTo>
                    <a:pt x="1679" y="114"/>
                    <a:pt x="1679" y="114"/>
                    <a:pt x="1679" y="114"/>
                  </a:cubicBezTo>
                  <a:cubicBezTo>
                    <a:pt x="2039" y="114"/>
                    <a:pt x="2039" y="114"/>
                    <a:pt x="2039" y="114"/>
                  </a:cubicBezTo>
                  <a:cubicBezTo>
                    <a:pt x="2251" y="114"/>
                    <a:pt x="2338" y="284"/>
                    <a:pt x="2338" y="389"/>
                  </a:cubicBezTo>
                  <a:cubicBezTo>
                    <a:pt x="2338" y="493"/>
                    <a:pt x="2299" y="596"/>
                    <a:pt x="2174" y="644"/>
                  </a:cubicBezTo>
                  <a:close/>
                  <a:moveTo>
                    <a:pt x="2133" y="402"/>
                  </a:moveTo>
                  <a:cubicBezTo>
                    <a:pt x="2133" y="365"/>
                    <a:pt x="2125" y="266"/>
                    <a:pt x="1974" y="266"/>
                  </a:cubicBezTo>
                  <a:cubicBezTo>
                    <a:pt x="1884" y="266"/>
                    <a:pt x="1884" y="266"/>
                    <a:pt x="1884" y="266"/>
                  </a:cubicBezTo>
                  <a:cubicBezTo>
                    <a:pt x="1884" y="532"/>
                    <a:pt x="1884" y="532"/>
                    <a:pt x="1884" y="532"/>
                  </a:cubicBezTo>
                  <a:cubicBezTo>
                    <a:pt x="1996" y="532"/>
                    <a:pt x="1996" y="532"/>
                    <a:pt x="1996" y="532"/>
                  </a:cubicBezTo>
                  <a:cubicBezTo>
                    <a:pt x="2070" y="535"/>
                    <a:pt x="2132" y="476"/>
                    <a:pt x="2133" y="4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6">
              <a:extLst>
                <a:ext uri="{FF2B5EF4-FFF2-40B4-BE49-F238E27FC236}">
                  <a16:creationId xmlns:a16="http://schemas.microsoft.com/office/drawing/2014/main" id="{475F8D0A-6793-4ED9-8E04-27C70C04CE88}"/>
                </a:ext>
              </a:extLst>
            </p:cNvPr>
            <p:cNvSpPr>
              <a:spLocks noEditPoints="1"/>
            </p:cNvSpPr>
            <p:nvPr userDrawn="1"/>
          </p:nvSpPr>
          <p:spPr bwMode="auto">
            <a:xfrm>
              <a:off x="0" y="1321"/>
              <a:ext cx="1679" cy="1678"/>
            </a:xfrm>
            <a:custGeom>
              <a:avLst/>
              <a:gdLst>
                <a:gd name="T0" fmla="*/ 456 w 1828"/>
                <a:gd name="T1" fmla="*/ 457 h 1827"/>
                <a:gd name="T2" fmla="*/ 913 w 1828"/>
                <a:gd name="T3" fmla="*/ 0 h 1827"/>
                <a:gd name="T4" fmla="*/ 1370 w 1828"/>
                <a:gd name="T5" fmla="*/ 457 h 1827"/>
                <a:gd name="T6" fmla="*/ 456 w 1828"/>
                <a:gd name="T7" fmla="*/ 457 h 1827"/>
                <a:gd name="T8" fmla="*/ 456 w 1828"/>
                <a:gd name="T9" fmla="*/ 1370 h 1827"/>
                <a:gd name="T10" fmla="*/ 913 w 1828"/>
                <a:gd name="T11" fmla="*/ 913 h 1827"/>
                <a:gd name="T12" fmla="*/ 456 w 1828"/>
                <a:gd name="T13" fmla="*/ 455 h 1827"/>
                <a:gd name="T14" fmla="*/ 456 w 1828"/>
                <a:gd name="T15" fmla="*/ 455 h 1827"/>
                <a:gd name="T16" fmla="*/ 0 w 1828"/>
                <a:gd name="T17" fmla="*/ 913 h 1827"/>
                <a:gd name="T18" fmla="*/ 456 w 1828"/>
                <a:gd name="T19" fmla="*/ 1370 h 1827"/>
                <a:gd name="T20" fmla="*/ 456 w 1828"/>
                <a:gd name="T21" fmla="*/ 1370 h 1827"/>
                <a:gd name="T22" fmla="*/ 913 w 1828"/>
                <a:gd name="T23" fmla="*/ 1827 h 1827"/>
                <a:gd name="T24" fmla="*/ 1370 w 1828"/>
                <a:gd name="T25" fmla="*/ 1370 h 1827"/>
                <a:gd name="T26" fmla="*/ 456 w 1828"/>
                <a:gd name="T27" fmla="*/ 1370 h 1827"/>
                <a:gd name="T28" fmla="*/ 913 w 1828"/>
                <a:gd name="T29" fmla="*/ 914 h 1827"/>
                <a:gd name="T30" fmla="*/ 1371 w 1828"/>
                <a:gd name="T31" fmla="*/ 1371 h 1827"/>
                <a:gd name="T32" fmla="*/ 1371 w 1828"/>
                <a:gd name="T33" fmla="*/ 1371 h 1827"/>
                <a:gd name="T34" fmla="*/ 1828 w 1828"/>
                <a:gd name="T35" fmla="*/ 915 h 1827"/>
                <a:gd name="T36" fmla="*/ 1372 w 1828"/>
                <a:gd name="T37" fmla="*/ 458 h 1827"/>
                <a:gd name="T38" fmla="*/ 1371 w 1828"/>
                <a:gd name="T39" fmla="*/ 458 h 1827"/>
                <a:gd name="T40" fmla="*/ 913 w 1828"/>
                <a:gd name="T41" fmla="*/ 914 h 1827"/>
                <a:gd name="T42" fmla="*/ 913 w 1828"/>
                <a:gd name="T43" fmla="*/ 91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8" h="1827">
                  <a:moveTo>
                    <a:pt x="456" y="457"/>
                  </a:moveTo>
                  <a:cubicBezTo>
                    <a:pt x="456" y="205"/>
                    <a:pt x="662" y="0"/>
                    <a:pt x="913" y="0"/>
                  </a:cubicBezTo>
                  <a:cubicBezTo>
                    <a:pt x="1165" y="0"/>
                    <a:pt x="1370" y="205"/>
                    <a:pt x="1370" y="457"/>
                  </a:cubicBezTo>
                  <a:lnTo>
                    <a:pt x="456" y="457"/>
                  </a:lnTo>
                  <a:close/>
                  <a:moveTo>
                    <a:pt x="456" y="1370"/>
                  </a:moveTo>
                  <a:cubicBezTo>
                    <a:pt x="456" y="1118"/>
                    <a:pt x="660" y="913"/>
                    <a:pt x="913" y="913"/>
                  </a:cubicBezTo>
                  <a:cubicBezTo>
                    <a:pt x="662" y="913"/>
                    <a:pt x="456" y="708"/>
                    <a:pt x="456" y="455"/>
                  </a:cubicBezTo>
                  <a:cubicBezTo>
                    <a:pt x="456" y="455"/>
                    <a:pt x="456" y="455"/>
                    <a:pt x="456" y="455"/>
                  </a:cubicBezTo>
                  <a:cubicBezTo>
                    <a:pt x="204" y="455"/>
                    <a:pt x="0" y="661"/>
                    <a:pt x="0" y="913"/>
                  </a:cubicBezTo>
                  <a:cubicBezTo>
                    <a:pt x="0" y="1166"/>
                    <a:pt x="204" y="1370"/>
                    <a:pt x="456" y="1370"/>
                  </a:cubicBezTo>
                  <a:close/>
                  <a:moveTo>
                    <a:pt x="456" y="1370"/>
                  </a:moveTo>
                  <a:cubicBezTo>
                    <a:pt x="456" y="1622"/>
                    <a:pt x="662" y="1827"/>
                    <a:pt x="913" y="1827"/>
                  </a:cubicBezTo>
                  <a:cubicBezTo>
                    <a:pt x="1165" y="1827"/>
                    <a:pt x="1370" y="1622"/>
                    <a:pt x="1370" y="1370"/>
                  </a:cubicBezTo>
                  <a:lnTo>
                    <a:pt x="456" y="1370"/>
                  </a:lnTo>
                  <a:close/>
                  <a:moveTo>
                    <a:pt x="913" y="914"/>
                  </a:moveTo>
                  <a:cubicBezTo>
                    <a:pt x="1165" y="914"/>
                    <a:pt x="1371" y="1118"/>
                    <a:pt x="1371" y="1371"/>
                  </a:cubicBezTo>
                  <a:cubicBezTo>
                    <a:pt x="1371" y="1371"/>
                    <a:pt x="1371" y="1371"/>
                    <a:pt x="1371" y="1371"/>
                  </a:cubicBezTo>
                  <a:cubicBezTo>
                    <a:pt x="1623" y="1371"/>
                    <a:pt x="1828" y="1167"/>
                    <a:pt x="1828" y="915"/>
                  </a:cubicBezTo>
                  <a:cubicBezTo>
                    <a:pt x="1828" y="663"/>
                    <a:pt x="1624" y="458"/>
                    <a:pt x="1372" y="458"/>
                  </a:cubicBezTo>
                  <a:cubicBezTo>
                    <a:pt x="1371" y="458"/>
                    <a:pt x="1371" y="458"/>
                    <a:pt x="1371" y="458"/>
                  </a:cubicBezTo>
                  <a:cubicBezTo>
                    <a:pt x="1371" y="710"/>
                    <a:pt x="1165" y="914"/>
                    <a:pt x="913" y="914"/>
                  </a:cubicBezTo>
                  <a:cubicBezTo>
                    <a:pt x="913" y="914"/>
                    <a:pt x="913" y="914"/>
                    <a:pt x="913" y="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53702618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blank" preserve="1">
  <p:cSld name="Logo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5" name="Group 4">
            <a:extLst>
              <a:ext uri="{FF2B5EF4-FFF2-40B4-BE49-F238E27FC236}">
                <a16:creationId xmlns:a16="http://schemas.microsoft.com/office/drawing/2014/main" id="{83090E8D-909D-40BB-B419-7229490FB639}"/>
              </a:ext>
            </a:extLst>
          </p:cNvPr>
          <p:cNvGrpSpPr>
            <a:grpSpLocks noChangeAspect="1"/>
          </p:cNvGrpSpPr>
          <p:nvPr userDrawn="1"/>
        </p:nvGrpSpPr>
        <p:grpSpPr bwMode="auto">
          <a:xfrm>
            <a:off x="3686400" y="2674800"/>
            <a:ext cx="4680000" cy="1363375"/>
            <a:chOff x="0" y="1321"/>
            <a:chExt cx="5760" cy="1678"/>
          </a:xfrm>
          <a:solidFill>
            <a:schemeClr val="bg1"/>
          </a:solidFill>
        </p:grpSpPr>
        <p:sp>
          <p:nvSpPr>
            <p:cNvPr id="26" name="Freeform 5">
              <a:extLst>
                <a:ext uri="{FF2B5EF4-FFF2-40B4-BE49-F238E27FC236}">
                  <a16:creationId xmlns:a16="http://schemas.microsoft.com/office/drawing/2014/main" id="{BC0F81D3-7DDD-494A-A3A5-8A4229D59556}"/>
                </a:ext>
              </a:extLst>
            </p:cNvPr>
            <p:cNvSpPr>
              <a:spLocks noEditPoints="1"/>
            </p:cNvSpPr>
            <p:nvPr userDrawn="1"/>
          </p:nvSpPr>
          <p:spPr bwMode="auto">
            <a:xfrm>
              <a:off x="2118" y="1636"/>
              <a:ext cx="3642" cy="1087"/>
            </a:xfrm>
            <a:custGeom>
              <a:avLst/>
              <a:gdLst>
                <a:gd name="T0" fmla="*/ 673 w 3966"/>
                <a:gd name="T1" fmla="*/ 114 h 1183"/>
                <a:gd name="T2" fmla="*/ 956 w 3966"/>
                <a:gd name="T3" fmla="*/ 114 h 1183"/>
                <a:gd name="T4" fmla="*/ 956 w 3966"/>
                <a:gd name="T5" fmla="*/ 1027 h 1183"/>
                <a:gd name="T6" fmla="*/ 746 w 3966"/>
                <a:gd name="T7" fmla="*/ 1027 h 1183"/>
                <a:gd name="T8" fmla="*/ 746 w 3966"/>
                <a:gd name="T9" fmla="*/ 413 h 1183"/>
                <a:gd name="T10" fmla="*/ 478 w 3966"/>
                <a:gd name="T11" fmla="*/ 1027 h 1183"/>
                <a:gd name="T12" fmla="*/ 195 w 3966"/>
                <a:gd name="T13" fmla="*/ 412 h 1183"/>
                <a:gd name="T14" fmla="*/ 195 w 3966"/>
                <a:gd name="T15" fmla="*/ 1027 h 1183"/>
                <a:gd name="T16" fmla="*/ 0 w 3966"/>
                <a:gd name="T17" fmla="*/ 1027 h 1183"/>
                <a:gd name="T18" fmla="*/ 0 w 3966"/>
                <a:gd name="T19" fmla="*/ 114 h 1183"/>
                <a:gd name="T20" fmla="*/ 279 w 3966"/>
                <a:gd name="T21" fmla="*/ 114 h 1183"/>
                <a:gd name="T22" fmla="*/ 481 w 3966"/>
                <a:gd name="T23" fmla="*/ 586 h 1183"/>
                <a:gd name="T24" fmla="*/ 673 w 3966"/>
                <a:gd name="T25" fmla="*/ 114 h 1183"/>
                <a:gd name="T26" fmla="*/ 1061 w 3966"/>
                <a:gd name="T27" fmla="*/ 114 h 1183"/>
                <a:gd name="T28" fmla="*/ 1061 w 3966"/>
                <a:gd name="T29" fmla="*/ 1027 h 1183"/>
                <a:gd name="T30" fmla="*/ 1588 w 3966"/>
                <a:gd name="T31" fmla="*/ 1027 h 1183"/>
                <a:gd name="T32" fmla="*/ 1588 w 3966"/>
                <a:gd name="T33" fmla="*/ 873 h 1183"/>
                <a:gd name="T34" fmla="*/ 1266 w 3966"/>
                <a:gd name="T35" fmla="*/ 873 h 1183"/>
                <a:gd name="T36" fmla="*/ 1266 w 3966"/>
                <a:gd name="T37" fmla="*/ 641 h 1183"/>
                <a:gd name="T38" fmla="*/ 1575 w 3966"/>
                <a:gd name="T39" fmla="*/ 641 h 1183"/>
                <a:gd name="T40" fmla="*/ 1575 w 3966"/>
                <a:gd name="T41" fmla="*/ 484 h 1183"/>
                <a:gd name="T42" fmla="*/ 1266 w 3966"/>
                <a:gd name="T43" fmla="*/ 484 h 1183"/>
                <a:gd name="T44" fmla="*/ 1266 w 3966"/>
                <a:gd name="T45" fmla="*/ 274 h 1183"/>
                <a:gd name="T46" fmla="*/ 1588 w 3966"/>
                <a:gd name="T47" fmla="*/ 274 h 1183"/>
                <a:gd name="T48" fmla="*/ 1588 w 3966"/>
                <a:gd name="T49" fmla="*/ 114 h 1183"/>
                <a:gd name="T50" fmla="*/ 1061 w 3966"/>
                <a:gd name="T51" fmla="*/ 114 h 1183"/>
                <a:gd name="T52" fmla="*/ 2375 w 3966"/>
                <a:gd name="T53" fmla="*/ 571 h 1183"/>
                <a:gd name="T54" fmla="*/ 3104 w 3966"/>
                <a:gd name="T55" fmla="*/ 1002 h 1183"/>
                <a:gd name="T56" fmla="*/ 3104 w 3966"/>
                <a:gd name="T57" fmla="*/ 806 h 1183"/>
                <a:gd name="T58" fmla="*/ 2569 w 3966"/>
                <a:gd name="T59" fmla="*/ 580 h 1183"/>
                <a:gd name="T60" fmla="*/ 2869 w 3966"/>
                <a:gd name="T61" fmla="*/ 275 h 1183"/>
                <a:gd name="T62" fmla="*/ 3104 w 3966"/>
                <a:gd name="T63" fmla="*/ 364 h 1183"/>
                <a:gd name="T64" fmla="*/ 3104 w 3966"/>
                <a:gd name="T65" fmla="*/ 161 h 1183"/>
                <a:gd name="T66" fmla="*/ 2375 w 3966"/>
                <a:gd name="T67" fmla="*/ 571 h 1183"/>
                <a:gd name="T68" fmla="*/ 3190 w 3966"/>
                <a:gd name="T69" fmla="*/ 1027 h 1183"/>
                <a:gd name="T70" fmla="*/ 3385 w 3966"/>
                <a:gd name="T71" fmla="*/ 1027 h 1183"/>
                <a:gd name="T72" fmla="*/ 3385 w 3966"/>
                <a:gd name="T73" fmla="*/ 114 h 1183"/>
                <a:gd name="T74" fmla="*/ 3190 w 3966"/>
                <a:gd name="T75" fmla="*/ 114 h 1183"/>
                <a:gd name="T76" fmla="*/ 3190 w 3966"/>
                <a:gd name="T77" fmla="*/ 1027 h 1183"/>
                <a:gd name="T78" fmla="*/ 3629 w 3966"/>
                <a:gd name="T79" fmla="*/ 538 h 1183"/>
                <a:gd name="T80" fmla="*/ 3931 w 3966"/>
                <a:gd name="T81" fmla="*/ 114 h 1183"/>
                <a:gd name="T82" fmla="*/ 3703 w 3966"/>
                <a:gd name="T83" fmla="*/ 114 h 1183"/>
                <a:gd name="T84" fmla="*/ 3405 w 3966"/>
                <a:gd name="T85" fmla="*/ 537 h 1183"/>
                <a:gd name="T86" fmla="*/ 3743 w 3966"/>
                <a:gd name="T87" fmla="*/ 1027 h 1183"/>
                <a:gd name="T88" fmla="*/ 3966 w 3966"/>
                <a:gd name="T89" fmla="*/ 1027 h 1183"/>
                <a:gd name="T90" fmla="*/ 3629 w 3966"/>
                <a:gd name="T91" fmla="*/ 538 h 1183"/>
                <a:gd name="T92" fmla="*/ 2174 w 3966"/>
                <a:gd name="T93" fmla="*/ 644 h 1183"/>
                <a:gd name="T94" fmla="*/ 2442 w 3966"/>
                <a:gd name="T95" fmla="*/ 1027 h 1183"/>
                <a:gd name="T96" fmla="*/ 2224 w 3966"/>
                <a:gd name="T97" fmla="*/ 1027 h 1183"/>
                <a:gd name="T98" fmla="*/ 1884 w 3966"/>
                <a:gd name="T99" fmla="*/ 536 h 1183"/>
                <a:gd name="T100" fmla="*/ 1884 w 3966"/>
                <a:gd name="T101" fmla="*/ 1027 h 1183"/>
                <a:gd name="T102" fmla="*/ 1679 w 3966"/>
                <a:gd name="T103" fmla="*/ 1027 h 1183"/>
                <a:gd name="T104" fmla="*/ 1679 w 3966"/>
                <a:gd name="T105" fmla="*/ 114 h 1183"/>
                <a:gd name="T106" fmla="*/ 2039 w 3966"/>
                <a:gd name="T107" fmla="*/ 114 h 1183"/>
                <a:gd name="T108" fmla="*/ 2338 w 3966"/>
                <a:gd name="T109" fmla="*/ 389 h 1183"/>
                <a:gd name="T110" fmla="*/ 2174 w 3966"/>
                <a:gd name="T111" fmla="*/ 644 h 1183"/>
                <a:gd name="T112" fmla="*/ 2133 w 3966"/>
                <a:gd name="T113" fmla="*/ 402 h 1183"/>
                <a:gd name="T114" fmla="*/ 1974 w 3966"/>
                <a:gd name="T115" fmla="*/ 266 h 1183"/>
                <a:gd name="T116" fmla="*/ 1884 w 3966"/>
                <a:gd name="T117" fmla="*/ 266 h 1183"/>
                <a:gd name="T118" fmla="*/ 1884 w 3966"/>
                <a:gd name="T119" fmla="*/ 532 h 1183"/>
                <a:gd name="T120" fmla="*/ 1996 w 3966"/>
                <a:gd name="T121" fmla="*/ 532 h 1183"/>
                <a:gd name="T122" fmla="*/ 2133 w 3966"/>
                <a:gd name="T123" fmla="*/ 402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66" h="1183">
                  <a:moveTo>
                    <a:pt x="673" y="114"/>
                  </a:moveTo>
                  <a:cubicBezTo>
                    <a:pt x="956" y="114"/>
                    <a:pt x="956" y="114"/>
                    <a:pt x="956" y="114"/>
                  </a:cubicBezTo>
                  <a:cubicBezTo>
                    <a:pt x="956" y="1027"/>
                    <a:pt x="956" y="1027"/>
                    <a:pt x="956" y="1027"/>
                  </a:cubicBezTo>
                  <a:cubicBezTo>
                    <a:pt x="746" y="1027"/>
                    <a:pt x="746" y="1027"/>
                    <a:pt x="746" y="1027"/>
                  </a:cubicBezTo>
                  <a:cubicBezTo>
                    <a:pt x="746" y="413"/>
                    <a:pt x="746" y="413"/>
                    <a:pt x="746" y="413"/>
                  </a:cubicBezTo>
                  <a:cubicBezTo>
                    <a:pt x="478" y="1027"/>
                    <a:pt x="478" y="1027"/>
                    <a:pt x="478" y="1027"/>
                  </a:cubicBezTo>
                  <a:cubicBezTo>
                    <a:pt x="195" y="412"/>
                    <a:pt x="195" y="412"/>
                    <a:pt x="195" y="412"/>
                  </a:cubicBezTo>
                  <a:cubicBezTo>
                    <a:pt x="195" y="1027"/>
                    <a:pt x="195" y="1027"/>
                    <a:pt x="195" y="1027"/>
                  </a:cubicBezTo>
                  <a:cubicBezTo>
                    <a:pt x="0" y="1027"/>
                    <a:pt x="0" y="1027"/>
                    <a:pt x="0" y="1027"/>
                  </a:cubicBezTo>
                  <a:cubicBezTo>
                    <a:pt x="0" y="114"/>
                    <a:pt x="0" y="114"/>
                    <a:pt x="0" y="114"/>
                  </a:cubicBezTo>
                  <a:cubicBezTo>
                    <a:pt x="279" y="114"/>
                    <a:pt x="279" y="114"/>
                    <a:pt x="279" y="114"/>
                  </a:cubicBezTo>
                  <a:cubicBezTo>
                    <a:pt x="481" y="586"/>
                    <a:pt x="481" y="586"/>
                    <a:pt x="481" y="586"/>
                  </a:cubicBezTo>
                  <a:lnTo>
                    <a:pt x="673" y="114"/>
                  </a:lnTo>
                  <a:close/>
                  <a:moveTo>
                    <a:pt x="1061" y="114"/>
                  </a:moveTo>
                  <a:cubicBezTo>
                    <a:pt x="1061" y="1027"/>
                    <a:pt x="1061" y="1027"/>
                    <a:pt x="1061" y="1027"/>
                  </a:cubicBezTo>
                  <a:cubicBezTo>
                    <a:pt x="1588" y="1027"/>
                    <a:pt x="1588" y="1027"/>
                    <a:pt x="1588" y="1027"/>
                  </a:cubicBezTo>
                  <a:cubicBezTo>
                    <a:pt x="1588" y="873"/>
                    <a:pt x="1588" y="873"/>
                    <a:pt x="1588" y="873"/>
                  </a:cubicBezTo>
                  <a:cubicBezTo>
                    <a:pt x="1266" y="873"/>
                    <a:pt x="1266" y="873"/>
                    <a:pt x="1266" y="873"/>
                  </a:cubicBezTo>
                  <a:cubicBezTo>
                    <a:pt x="1266" y="641"/>
                    <a:pt x="1266" y="641"/>
                    <a:pt x="1266" y="641"/>
                  </a:cubicBezTo>
                  <a:cubicBezTo>
                    <a:pt x="1575" y="641"/>
                    <a:pt x="1575" y="641"/>
                    <a:pt x="1575" y="641"/>
                  </a:cubicBezTo>
                  <a:cubicBezTo>
                    <a:pt x="1575" y="484"/>
                    <a:pt x="1575" y="484"/>
                    <a:pt x="1575" y="484"/>
                  </a:cubicBezTo>
                  <a:cubicBezTo>
                    <a:pt x="1266" y="484"/>
                    <a:pt x="1266" y="484"/>
                    <a:pt x="1266" y="484"/>
                  </a:cubicBezTo>
                  <a:cubicBezTo>
                    <a:pt x="1266" y="274"/>
                    <a:pt x="1266" y="274"/>
                    <a:pt x="1266" y="274"/>
                  </a:cubicBezTo>
                  <a:cubicBezTo>
                    <a:pt x="1588" y="274"/>
                    <a:pt x="1588" y="274"/>
                    <a:pt x="1588" y="274"/>
                  </a:cubicBezTo>
                  <a:cubicBezTo>
                    <a:pt x="1588" y="114"/>
                    <a:pt x="1588" y="114"/>
                    <a:pt x="1588" y="114"/>
                  </a:cubicBezTo>
                  <a:lnTo>
                    <a:pt x="1061" y="114"/>
                  </a:lnTo>
                  <a:close/>
                  <a:moveTo>
                    <a:pt x="2375" y="571"/>
                  </a:moveTo>
                  <a:cubicBezTo>
                    <a:pt x="2375" y="911"/>
                    <a:pt x="2730" y="1183"/>
                    <a:pt x="3104" y="1002"/>
                  </a:cubicBezTo>
                  <a:cubicBezTo>
                    <a:pt x="3104" y="806"/>
                    <a:pt x="3104" y="806"/>
                    <a:pt x="3104" y="806"/>
                  </a:cubicBezTo>
                  <a:cubicBezTo>
                    <a:pt x="2816" y="1009"/>
                    <a:pt x="2566" y="806"/>
                    <a:pt x="2569" y="580"/>
                  </a:cubicBezTo>
                  <a:cubicBezTo>
                    <a:pt x="2573" y="430"/>
                    <a:pt x="2673" y="286"/>
                    <a:pt x="2869" y="275"/>
                  </a:cubicBezTo>
                  <a:cubicBezTo>
                    <a:pt x="2965" y="269"/>
                    <a:pt x="3030" y="294"/>
                    <a:pt x="3104" y="364"/>
                  </a:cubicBezTo>
                  <a:cubicBezTo>
                    <a:pt x="3104" y="161"/>
                    <a:pt x="3104" y="161"/>
                    <a:pt x="3104" y="161"/>
                  </a:cubicBezTo>
                  <a:cubicBezTo>
                    <a:pt x="2833" y="0"/>
                    <a:pt x="2375" y="175"/>
                    <a:pt x="2375" y="571"/>
                  </a:cubicBezTo>
                  <a:close/>
                  <a:moveTo>
                    <a:pt x="3190" y="1027"/>
                  </a:moveTo>
                  <a:cubicBezTo>
                    <a:pt x="3385" y="1027"/>
                    <a:pt x="3385" y="1027"/>
                    <a:pt x="3385" y="1027"/>
                  </a:cubicBezTo>
                  <a:cubicBezTo>
                    <a:pt x="3385" y="114"/>
                    <a:pt x="3385" y="114"/>
                    <a:pt x="3385" y="114"/>
                  </a:cubicBezTo>
                  <a:cubicBezTo>
                    <a:pt x="3190" y="114"/>
                    <a:pt x="3190" y="114"/>
                    <a:pt x="3190" y="114"/>
                  </a:cubicBezTo>
                  <a:lnTo>
                    <a:pt x="3190" y="1027"/>
                  </a:lnTo>
                  <a:close/>
                  <a:moveTo>
                    <a:pt x="3629" y="538"/>
                  </a:moveTo>
                  <a:cubicBezTo>
                    <a:pt x="3931" y="114"/>
                    <a:pt x="3931" y="114"/>
                    <a:pt x="3931" y="114"/>
                  </a:cubicBezTo>
                  <a:cubicBezTo>
                    <a:pt x="3703" y="114"/>
                    <a:pt x="3703" y="114"/>
                    <a:pt x="3703" y="114"/>
                  </a:cubicBezTo>
                  <a:cubicBezTo>
                    <a:pt x="3405" y="537"/>
                    <a:pt x="3405" y="537"/>
                    <a:pt x="3405" y="537"/>
                  </a:cubicBezTo>
                  <a:cubicBezTo>
                    <a:pt x="3743" y="1027"/>
                    <a:pt x="3743" y="1027"/>
                    <a:pt x="3743" y="1027"/>
                  </a:cubicBezTo>
                  <a:cubicBezTo>
                    <a:pt x="3966" y="1027"/>
                    <a:pt x="3966" y="1027"/>
                    <a:pt x="3966" y="1027"/>
                  </a:cubicBezTo>
                  <a:lnTo>
                    <a:pt x="3629" y="538"/>
                  </a:lnTo>
                  <a:close/>
                  <a:moveTo>
                    <a:pt x="2174" y="644"/>
                  </a:moveTo>
                  <a:cubicBezTo>
                    <a:pt x="2442" y="1027"/>
                    <a:pt x="2442" y="1027"/>
                    <a:pt x="2442" y="1027"/>
                  </a:cubicBezTo>
                  <a:cubicBezTo>
                    <a:pt x="2224" y="1027"/>
                    <a:pt x="2224" y="1027"/>
                    <a:pt x="2224" y="1027"/>
                  </a:cubicBezTo>
                  <a:cubicBezTo>
                    <a:pt x="1884" y="536"/>
                    <a:pt x="1884" y="536"/>
                    <a:pt x="1884" y="536"/>
                  </a:cubicBezTo>
                  <a:cubicBezTo>
                    <a:pt x="1884" y="1027"/>
                    <a:pt x="1884" y="1027"/>
                    <a:pt x="1884" y="1027"/>
                  </a:cubicBezTo>
                  <a:cubicBezTo>
                    <a:pt x="1679" y="1027"/>
                    <a:pt x="1679" y="1027"/>
                    <a:pt x="1679" y="1027"/>
                  </a:cubicBezTo>
                  <a:cubicBezTo>
                    <a:pt x="1679" y="114"/>
                    <a:pt x="1679" y="114"/>
                    <a:pt x="1679" y="114"/>
                  </a:cubicBezTo>
                  <a:cubicBezTo>
                    <a:pt x="2039" y="114"/>
                    <a:pt x="2039" y="114"/>
                    <a:pt x="2039" y="114"/>
                  </a:cubicBezTo>
                  <a:cubicBezTo>
                    <a:pt x="2251" y="114"/>
                    <a:pt x="2338" y="284"/>
                    <a:pt x="2338" y="389"/>
                  </a:cubicBezTo>
                  <a:cubicBezTo>
                    <a:pt x="2338" y="493"/>
                    <a:pt x="2299" y="596"/>
                    <a:pt x="2174" y="644"/>
                  </a:cubicBezTo>
                  <a:close/>
                  <a:moveTo>
                    <a:pt x="2133" y="402"/>
                  </a:moveTo>
                  <a:cubicBezTo>
                    <a:pt x="2133" y="365"/>
                    <a:pt x="2125" y="266"/>
                    <a:pt x="1974" y="266"/>
                  </a:cubicBezTo>
                  <a:cubicBezTo>
                    <a:pt x="1884" y="266"/>
                    <a:pt x="1884" y="266"/>
                    <a:pt x="1884" y="266"/>
                  </a:cubicBezTo>
                  <a:cubicBezTo>
                    <a:pt x="1884" y="532"/>
                    <a:pt x="1884" y="532"/>
                    <a:pt x="1884" y="532"/>
                  </a:cubicBezTo>
                  <a:cubicBezTo>
                    <a:pt x="1996" y="532"/>
                    <a:pt x="1996" y="532"/>
                    <a:pt x="1996" y="532"/>
                  </a:cubicBezTo>
                  <a:cubicBezTo>
                    <a:pt x="2070" y="535"/>
                    <a:pt x="2132" y="476"/>
                    <a:pt x="2133" y="4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6">
              <a:extLst>
                <a:ext uri="{FF2B5EF4-FFF2-40B4-BE49-F238E27FC236}">
                  <a16:creationId xmlns:a16="http://schemas.microsoft.com/office/drawing/2014/main" id="{DD381674-1DAE-4039-A4C7-2D1ED64EE44B}"/>
                </a:ext>
              </a:extLst>
            </p:cNvPr>
            <p:cNvSpPr>
              <a:spLocks noEditPoints="1"/>
            </p:cNvSpPr>
            <p:nvPr userDrawn="1"/>
          </p:nvSpPr>
          <p:spPr bwMode="auto">
            <a:xfrm>
              <a:off x="0" y="1321"/>
              <a:ext cx="1679" cy="1678"/>
            </a:xfrm>
            <a:custGeom>
              <a:avLst/>
              <a:gdLst>
                <a:gd name="T0" fmla="*/ 456 w 1828"/>
                <a:gd name="T1" fmla="*/ 457 h 1827"/>
                <a:gd name="T2" fmla="*/ 913 w 1828"/>
                <a:gd name="T3" fmla="*/ 0 h 1827"/>
                <a:gd name="T4" fmla="*/ 1370 w 1828"/>
                <a:gd name="T5" fmla="*/ 457 h 1827"/>
                <a:gd name="T6" fmla="*/ 456 w 1828"/>
                <a:gd name="T7" fmla="*/ 457 h 1827"/>
                <a:gd name="T8" fmla="*/ 456 w 1828"/>
                <a:gd name="T9" fmla="*/ 1370 h 1827"/>
                <a:gd name="T10" fmla="*/ 913 w 1828"/>
                <a:gd name="T11" fmla="*/ 913 h 1827"/>
                <a:gd name="T12" fmla="*/ 456 w 1828"/>
                <a:gd name="T13" fmla="*/ 455 h 1827"/>
                <a:gd name="T14" fmla="*/ 456 w 1828"/>
                <a:gd name="T15" fmla="*/ 455 h 1827"/>
                <a:gd name="T16" fmla="*/ 0 w 1828"/>
                <a:gd name="T17" fmla="*/ 913 h 1827"/>
                <a:gd name="T18" fmla="*/ 456 w 1828"/>
                <a:gd name="T19" fmla="*/ 1370 h 1827"/>
                <a:gd name="T20" fmla="*/ 456 w 1828"/>
                <a:gd name="T21" fmla="*/ 1370 h 1827"/>
                <a:gd name="T22" fmla="*/ 913 w 1828"/>
                <a:gd name="T23" fmla="*/ 1827 h 1827"/>
                <a:gd name="T24" fmla="*/ 1370 w 1828"/>
                <a:gd name="T25" fmla="*/ 1370 h 1827"/>
                <a:gd name="T26" fmla="*/ 456 w 1828"/>
                <a:gd name="T27" fmla="*/ 1370 h 1827"/>
                <a:gd name="T28" fmla="*/ 913 w 1828"/>
                <a:gd name="T29" fmla="*/ 914 h 1827"/>
                <a:gd name="T30" fmla="*/ 1371 w 1828"/>
                <a:gd name="T31" fmla="*/ 1371 h 1827"/>
                <a:gd name="T32" fmla="*/ 1371 w 1828"/>
                <a:gd name="T33" fmla="*/ 1371 h 1827"/>
                <a:gd name="T34" fmla="*/ 1828 w 1828"/>
                <a:gd name="T35" fmla="*/ 915 h 1827"/>
                <a:gd name="T36" fmla="*/ 1372 w 1828"/>
                <a:gd name="T37" fmla="*/ 458 h 1827"/>
                <a:gd name="T38" fmla="*/ 1371 w 1828"/>
                <a:gd name="T39" fmla="*/ 458 h 1827"/>
                <a:gd name="T40" fmla="*/ 913 w 1828"/>
                <a:gd name="T41" fmla="*/ 914 h 1827"/>
                <a:gd name="T42" fmla="*/ 913 w 1828"/>
                <a:gd name="T43" fmla="*/ 91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8" h="1827">
                  <a:moveTo>
                    <a:pt x="456" y="457"/>
                  </a:moveTo>
                  <a:cubicBezTo>
                    <a:pt x="456" y="205"/>
                    <a:pt x="662" y="0"/>
                    <a:pt x="913" y="0"/>
                  </a:cubicBezTo>
                  <a:cubicBezTo>
                    <a:pt x="1165" y="0"/>
                    <a:pt x="1370" y="205"/>
                    <a:pt x="1370" y="457"/>
                  </a:cubicBezTo>
                  <a:lnTo>
                    <a:pt x="456" y="457"/>
                  </a:lnTo>
                  <a:close/>
                  <a:moveTo>
                    <a:pt x="456" y="1370"/>
                  </a:moveTo>
                  <a:cubicBezTo>
                    <a:pt x="456" y="1118"/>
                    <a:pt x="660" y="913"/>
                    <a:pt x="913" y="913"/>
                  </a:cubicBezTo>
                  <a:cubicBezTo>
                    <a:pt x="662" y="913"/>
                    <a:pt x="456" y="708"/>
                    <a:pt x="456" y="455"/>
                  </a:cubicBezTo>
                  <a:cubicBezTo>
                    <a:pt x="456" y="455"/>
                    <a:pt x="456" y="455"/>
                    <a:pt x="456" y="455"/>
                  </a:cubicBezTo>
                  <a:cubicBezTo>
                    <a:pt x="204" y="455"/>
                    <a:pt x="0" y="661"/>
                    <a:pt x="0" y="913"/>
                  </a:cubicBezTo>
                  <a:cubicBezTo>
                    <a:pt x="0" y="1166"/>
                    <a:pt x="204" y="1370"/>
                    <a:pt x="456" y="1370"/>
                  </a:cubicBezTo>
                  <a:close/>
                  <a:moveTo>
                    <a:pt x="456" y="1370"/>
                  </a:moveTo>
                  <a:cubicBezTo>
                    <a:pt x="456" y="1622"/>
                    <a:pt x="662" y="1827"/>
                    <a:pt x="913" y="1827"/>
                  </a:cubicBezTo>
                  <a:cubicBezTo>
                    <a:pt x="1165" y="1827"/>
                    <a:pt x="1370" y="1622"/>
                    <a:pt x="1370" y="1370"/>
                  </a:cubicBezTo>
                  <a:lnTo>
                    <a:pt x="456" y="1370"/>
                  </a:lnTo>
                  <a:close/>
                  <a:moveTo>
                    <a:pt x="913" y="914"/>
                  </a:moveTo>
                  <a:cubicBezTo>
                    <a:pt x="1165" y="914"/>
                    <a:pt x="1371" y="1118"/>
                    <a:pt x="1371" y="1371"/>
                  </a:cubicBezTo>
                  <a:cubicBezTo>
                    <a:pt x="1371" y="1371"/>
                    <a:pt x="1371" y="1371"/>
                    <a:pt x="1371" y="1371"/>
                  </a:cubicBezTo>
                  <a:cubicBezTo>
                    <a:pt x="1623" y="1371"/>
                    <a:pt x="1828" y="1167"/>
                    <a:pt x="1828" y="915"/>
                  </a:cubicBezTo>
                  <a:cubicBezTo>
                    <a:pt x="1828" y="663"/>
                    <a:pt x="1624" y="458"/>
                    <a:pt x="1372" y="458"/>
                  </a:cubicBezTo>
                  <a:cubicBezTo>
                    <a:pt x="1371" y="458"/>
                    <a:pt x="1371" y="458"/>
                    <a:pt x="1371" y="458"/>
                  </a:cubicBezTo>
                  <a:cubicBezTo>
                    <a:pt x="1371" y="710"/>
                    <a:pt x="1165" y="914"/>
                    <a:pt x="913" y="914"/>
                  </a:cubicBezTo>
                  <a:cubicBezTo>
                    <a:pt x="913" y="914"/>
                    <a:pt x="913" y="914"/>
                    <a:pt x="913" y="9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2742055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blank" preserve="1">
  <p:cSld name="Logo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BAE651-35F9-40D5-8296-C77C4FDB5615}"/>
              </a:ext>
            </a:extLst>
          </p:cNvPr>
          <p:cNvGrpSpPr>
            <a:grpSpLocks noChangeAspect="1"/>
          </p:cNvGrpSpPr>
          <p:nvPr userDrawn="1"/>
        </p:nvGrpSpPr>
        <p:grpSpPr bwMode="auto">
          <a:xfrm>
            <a:off x="3686400" y="2674800"/>
            <a:ext cx="4680002" cy="1363375"/>
            <a:chOff x="0" y="1321"/>
            <a:chExt cx="5760" cy="1678"/>
          </a:xfrm>
        </p:grpSpPr>
        <p:sp>
          <p:nvSpPr>
            <p:cNvPr id="9" name="Freeform 5">
              <a:extLst>
                <a:ext uri="{FF2B5EF4-FFF2-40B4-BE49-F238E27FC236}">
                  <a16:creationId xmlns:a16="http://schemas.microsoft.com/office/drawing/2014/main" id="{FFCE3D8A-D7FC-43FD-9355-EAAA6B74C0E1}"/>
                </a:ext>
              </a:extLst>
            </p:cNvPr>
            <p:cNvSpPr>
              <a:spLocks noEditPoints="1"/>
            </p:cNvSpPr>
            <p:nvPr userDrawn="1"/>
          </p:nvSpPr>
          <p:spPr bwMode="auto">
            <a:xfrm>
              <a:off x="2118" y="1636"/>
              <a:ext cx="3642" cy="1087"/>
            </a:xfrm>
            <a:custGeom>
              <a:avLst/>
              <a:gdLst>
                <a:gd name="T0" fmla="*/ 673 w 3966"/>
                <a:gd name="T1" fmla="*/ 114 h 1183"/>
                <a:gd name="T2" fmla="*/ 956 w 3966"/>
                <a:gd name="T3" fmla="*/ 114 h 1183"/>
                <a:gd name="T4" fmla="*/ 956 w 3966"/>
                <a:gd name="T5" fmla="*/ 1027 h 1183"/>
                <a:gd name="T6" fmla="*/ 746 w 3966"/>
                <a:gd name="T7" fmla="*/ 1027 h 1183"/>
                <a:gd name="T8" fmla="*/ 746 w 3966"/>
                <a:gd name="T9" fmla="*/ 413 h 1183"/>
                <a:gd name="T10" fmla="*/ 478 w 3966"/>
                <a:gd name="T11" fmla="*/ 1027 h 1183"/>
                <a:gd name="T12" fmla="*/ 195 w 3966"/>
                <a:gd name="T13" fmla="*/ 412 h 1183"/>
                <a:gd name="T14" fmla="*/ 195 w 3966"/>
                <a:gd name="T15" fmla="*/ 1027 h 1183"/>
                <a:gd name="T16" fmla="*/ 0 w 3966"/>
                <a:gd name="T17" fmla="*/ 1027 h 1183"/>
                <a:gd name="T18" fmla="*/ 0 w 3966"/>
                <a:gd name="T19" fmla="*/ 114 h 1183"/>
                <a:gd name="T20" fmla="*/ 279 w 3966"/>
                <a:gd name="T21" fmla="*/ 114 h 1183"/>
                <a:gd name="T22" fmla="*/ 481 w 3966"/>
                <a:gd name="T23" fmla="*/ 586 h 1183"/>
                <a:gd name="T24" fmla="*/ 673 w 3966"/>
                <a:gd name="T25" fmla="*/ 114 h 1183"/>
                <a:gd name="T26" fmla="*/ 1061 w 3966"/>
                <a:gd name="T27" fmla="*/ 114 h 1183"/>
                <a:gd name="T28" fmla="*/ 1061 w 3966"/>
                <a:gd name="T29" fmla="*/ 1027 h 1183"/>
                <a:gd name="T30" fmla="*/ 1588 w 3966"/>
                <a:gd name="T31" fmla="*/ 1027 h 1183"/>
                <a:gd name="T32" fmla="*/ 1588 w 3966"/>
                <a:gd name="T33" fmla="*/ 873 h 1183"/>
                <a:gd name="T34" fmla="*/ 1266 w 3966"/>
                <a:gd name="T35" fmla="*/ 873 h 1183"/>
                <a:gd name="T36" fmla="*/ 1266 w 3966"/>
                <a:gd name="T37" fmla="*/ 641 h 1183"/>
                <a:gd name="T38" fmla="*/ 1575 w 3966"/>
                <a:gd name="T39" fmla="*/ 641 h 1183"/>
                <a:gd name="T40" fmla="*/ 1575 w 3966"/>
                <a:gd name="T41" fmla="*/ 484 h 1183"/>
                <a:gd name="T42" fmla="*/ 1266 w 3966"/>
                <a:gd name="T43" fmla="*/ 484 h 1183"/>
                <a:gd name="T44" fmla="*/ 1266 w 3966"/>
                <a:gd name="T45" fmla="*/ 274 h 1183"/>
                <a:gd name="T46" fmla="*/ 1588 w 3966"/>
                <a:gd name="T47" fmla="*/ 274 h 1183"/>
                <a:gd name="T48" fmla="*/ 1588 w 3966"/>
                <a:gd name="T49" fmla="*/ 114 h 1183"/>
                <a:gd name="T50" fmla="*/ 1061 w 3966"/>
                <a:gd name="T51" fmla="*/ 114 h 1183"/>
                <a:gd name="T52" fmla="*/ 2375 w 3966"/>
                <a:gd name="T53" fmla="*/ 571 h 1183"/>
                <a:gd name="T54" fmla="*/ 3104 w 3966"/>
                <a:gd name="T55" fmla="*/ 1002 h 1183"/>
                <a:gd name="T56" fmla="*/ 3104 w 3966"/>
                <a:gd name="T57" fmla="*/ 806 h 1183"/>
                <a:gd name="T58" fmla="*/ 2569 w 3966"/>
                <a:gd name="T59" fmla="*/ 580 h 1183"/>
                <a:gd name="T60" fmla="*/ 2869 w 3966"/>
                <a:gd name="T61" fmla="*/ 275 h 1183"/>
                <a:gd name="T62" fmla="*/ 3104 w 3966"/>
                <a:gd name="T63" fmla="*/ 364 h 1183"/>
                <a:gd name="T64" fmla="*/ 3104 w 3966"/>
                <a:gd name="T65" fmla="*/ 161 h 1183"/>
                <a:gd name="T66" fmla="*/ 2375 w 3966"/>
                <a:gd name="T67" fmla="*/ 571 h 1183"/>
                <a:gd name="T68" fmla="*/ 3190 w 3966"/>
                <a:gd name="T69" fmla="*/ 1027 h 1183"/>
                <a:gd name="T70" fmla="*/ 3385 w 3966"/>
                <a:gd name="T71" fmla="*/ 1027 h 1183"/>
                <a:gd name="T72" fmla="*/ 3385 w 3966"/>
                <a:gd name="T73" fmla="*/ 114 h 1183"/>
                <a:gd name="T74" fmla="*/ 3190 w 3966"/>
                <a:gd name="T75" fmla="*/ 114 h 1183"/>
                <a:gd name="T76" fmla="*/ 3190 w 3966"/>
                <a:gd name="T77" fmla="*/ 1027 h 1183"/>
                <a:gd name="T78" fmla="*/ 3629 w 3966"/>
                <a:gd name="T79" fmla="*/ 538 h 1183"/>
                <a:gd name="T80" fmla="*/ 3931 w 3966"/>
                <a:gd name="T81" fmla="*/ 114 h 1183"/>
                <a:gd name="T82" fmla="*/ 3703 w 3966"/>
                <a:gd name="T83" fmla="*/ 114 h 1183"/>
                <a:gd name="T84" fmla="*/ 3405 w 3966"/>
                <a:gd name="T85" fmla="*/ 537 h 1183"/>
                <a:gd name="T86" fmla="*/ 3743 w 3966"/>
                <a:gd name="T87" fmla="*/ 1027 h 1183"/>
                <a:gd name="T88" fmla="*/ 3966 w 3966"/>
                <a:gd name="T89" fmla="*/ 1027 h 1183"/>
                <a:gd name="T90" fmla="*/ 3629 w 3966"/>
                <a:gd name="T91" fmla="*/ 538 h 1183"/>
                <a:gd name="T92" fmla="*/ 2174 w 3966"/>
                <a:gd name="T93" fmla="*/ 644 h 1183"/>
                <a:gd name="T94" fmla="*/ 2442 w 3966"/>
                <a:gd name="T95" fmla="*/ 1027 h 1183"/>
                <a:gd name="T96" fmla="*/ 2224 w 3966"/>
                <a:gd name="T97" fmla="*/ 1027 h 1183"/>
                <a:gd name="T98" fmla="*/ 1884 w 3966"/>
                <a:gd name="T99" fmla="*/ 536 h 1183"/>
                <a:gd name="T100" fmla="*/ 1884 w 3966"/>
                <a:gd name="T101" fmla="*/ 1027 h 1183"/>
                <a:gd name="T102" fmla="*/ 1679 w 3966"/>
                <a:gd name="T103" fmla="*/ 1027 h 1183"/>
                <a:gd name="T104" fmla="*/ 1679 w 3966"/>
                <a:gd name="T105" fmla="*/ 114 h 1183"/>
                <a:gd name="T106" fmla="*/ 2039 w 3966"/>
                <a:gd name="T107" fmla="*/ 114 h 1183"/>
                <a:gd name="T108" fmla="*/ 2338 w 3966"/>
                <a:gd name="T109" fmla="*/ 389 h 1183"/>
                <a:gd name="T110" fmla="*/ 2174 w 3966"/>
                <a:gd name="T111" fmla="*/ 644 h 1183"/>
                <a:gd name="T112" fmla="*/ 2133 w 3966"/>
                <a:gd name="T113" fmla="*/ 402 h 1183"/>
                <a:gd name="T114" fmla="*/ 1974 w 3966"/>
                <a:gd name="T115" fmla="*/ 266 h 1183"/>
                <a:gd name="T116" fmla="*/ 1884 w 3966"/>
                <a:gd name="T117" fmla="*/ 266 h 1183"/>
                <a:gd name="T118" fmla="*/ 1884 w 3966"/>
                <a:gd name="T119" fmla="*/ 532 h 1183"/>
                <a:gd name="T120" fmla="*/ 1996 w 3966"/>
                <a:gd name="T121" fmla="*/ 532 h 1183"/>
                <a:gd name="T122" fmla="*/ 2133 w 3966"/>
                <a:gd name="T123" fmla="*/ 402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66" h="1183">
                  <a:moveTo>
                    <a:pt x="673" y="114"/>
                  </a:moveTo>
                  <a:cubicBezTo>
                    <a:pt x="956" y="114"/>
                    <a:pt x="956" y="114"/>
                    <a:pt x="956" y="114"/>
                  </a:cubicBezTo>
                  <a:cubicBezTo>
                    <a:pt x="956" y="1027"/>
                    <a:pt x="956" y="1027"/>
                    <a:pt x="956" y="1027"/>
                  </a:cubicBezTo>
                  <a:cubicBezTo>
                    <a:pt x="746" y="1027"/>
                    <a:pt x="746" y="1027"/>
                    <a:pt x="746" y="1027"/>
                  </a:cubicBezTo>
                  <a:cubicBezTo>
                    <a:pt x="746" y="413"/>
                    <a:pt x="746" y="413"/>
                    <a:pt x="746" y="413"/>
                  </a:cubicBezTo>
                  <a:cubicBezTo>
                    <a:pt x="478" y="1027"/>
                    <a:pt x="478" y="1027"/>
                    <a:pt x="478" y="1027"/>
                  </a:cubicBezTo>
                  <a:cubicBezTo>
                    <a:pt x="195" y="412"/>
                    <a:pt x="195" y="412"/>
                    <a:pt x="195" y="412"/>
                  </a:cubicBezTo>
                  <a:cubicBezTo>
                    <a:pt x="195" y="1027"/>
                    <a:pt x="195" y="1027"/>
                    <a:pt x="195" y="1027"/>
                  </a:cubicBezTo>
                  <a:cubicBezTo>
                    <a:pt x="0" y="1027"/>
                    <a:pt x="0" y="1027"/>
                    <a:pt x="0" y="1027"/>
                  </a:cubicBezTo>
                  <a:cubicBezTo>
                    <a:pt x="0" y="114"/>
                    <a:pt x="0" y="114"/>
                    <a:pt x="0" y="114"/>
                  </a:cubicBezTo>
                  <a:cubicBezTo>
                    <a:pt x="279" y="114"/>
                    <a:pt x="279" y="114"/>
                    <a:pt x="279" y="114"/>
                  </a:cubicBezTo>
                  <a:cubicBezTo>
                    <a:pt x="481" y="586"/>
                    <a:pt x="481" y="586"/>
                    <a:pt x="481" y="586"/>
                  </a:cubicBezTo>
                  <a:lnTo>
                    <a:pt x="673" y="114"/>
                  </a:lnTo>
                  <a:close/>
                  <a:moveTo>
                    <a:pt x="1061" y="114"/>
                  </a:moveTo>
                  <a:cubicBezTo>
                    <a:pt x="1061" y="1027"/>
                    <a:pt x="1061" y="1027"/>
                    <a:pt x="1061" y="1027"/>
                  </a:cubicBezTo>
                  <a:cubicBezTo>
                    <a:pt x="1588" y="1027"/>
                    <a:pt x="1588" y="1027"/>
                    <a:pt x="1588" y="1027"/>
                  </a:cubicBezTo>
                  <a:cubicBezTo>
                    <a:pt x="1588" y="873"/>
                    <a:pt x="1588" y="873"/>
                    <a:pt x="1588" y="873"/>
                  </a:cubicBezTo>
                  <a:cubicBezTo>
                    <a:pt x="1266" y="873"/>
                    <a:pt x="1266" y="873"/>
                    <a:pt x="1266" y="873"/>
                  </a:cubicBezTo>
                  <a:cubicBezTo>
                    <a:pt x="1266" y="641"/>
                    <a:pt x="1266" y="641"/>
                    <a:pt x="1266" y="641"/>
                  </a:cubicBezTo>
                  <a:cubicBezTo>
                    <a:pt x="1575" y="641"/>
                    <a:pt x="1575" y="641"/>
                    <a:pt x="1575" y="641"/>
                  </a:cubicBezTo>
                  <a:cubicBezTo>
                    <a:pt x="1575" y="484"/>
                    <a:pt x="1575" y="484"/>
                    <a:pt x="1575" y="484"/>
                  </a:cubicBezTo>
                  <a:cubicBezTo>
                    <a:pt x="1266" y="484"/>
                    <a:pt x="1266" y="484"/>
                    <a:pt x="1266" y="484"/>
                  </a:cubicBezTo>
                  <a:cubicBezTo>
                    <a:pt x="1266" y="274"/>
                    <a:pt x="1266" y="274"/>
                    <a:pt x="1266" y="274"/>
                  </a:cubicBezTo>
                  <a:cubicBezTo>
                    <a:pt x="1588" y="274"/>
                    <a:pt x="1588" y="274"/>
                    <a:pt x="1588" y="274"/>
                  </a:cubicBezTo>
                  <a:cubicBezTo>
                    <a:pt x="1588" y="114"/>
                    <a:pt x="1588" y="114"/>
                    <a:pt x="1588" y="114"/>
                  </a:cubicBezTo>
                  <a:lnTo>
                    <a:pt x="1061" y="114"/>
                  </a:lnTo>
                  <a:close/>
                  <a:moveTo>
                    <a:pt x="2375" y="571"/>
                  </a:moveTo>
                  <a:cubicBezTo>
                    <a:pt x="2375" y="911"/>
                    <a:pt x="2730" y="1183"/>
                    <a:pt x="3104" y="1002"/>
                  </a:cubicBezTo>
                  <a:cubicBezTo>
                    <a:pt x="3104" y="806"/>
                    <a:pt x="3104" y="806"/>
                    <a:pt x="3104" y="806"/>
                  </a:cubicBezTo>
                  <a:cubicBezTo>
                    <a:pt x="2816" y="1009"/>
                    <a:pt x="2566" y="806"/>
                    <a:pt x="2569" y="580"/>
                  </a:cubicBezTo>
                  <a:cubicBezTo>
                    <a:pt x="2573" y="430"/>
                    <a:pt x="2673" y="286"/>
                    <a:pt x="2869" y="275"/>
                  </a:cubicBezTo>
                  <a:cubicBezTo>
                    <a:pt x="2965" y="269"/>
                    <a:pt x="3030" y="294"/>
                    <a:pt x="3104" y="364"/>
                  </a:cubicBezTo>
                  <a:cubicBezTo>
                    <a:pt x="3104" y="161"/>
                    <a:pt x="3104" y="161"/>
                    <a:pt x="3104" y="161"/>
                  </a:cubicBezTo>
                  <a:cubicBezTo>
                    <a:pt x="2833" y="0"/>
                    <a:pt x="2375" y="175"/>
                    <a:pt x="2375" y="571"/>
                  </a:cubicBezTo>
                  <a:close/>
                  <a:moveTo>
                    <a:pt x="3190" y="1027"/>
                  </a:moveTo>
                  <a:cubicBezTo>
                    <a:pt x="3385" y="1027"/>
                    <a:pt x="3385" y="1027"/>
                    <a:pt x="3385" y="1027"/>
                  </a:cubicBezTo>
                  <a:cubicBezTo>
                    <a:pt x="3385" y="114"/>
                    <a:pt x="3385" y="114"/>
                    <a:pt x="3385" y="114"/>
                  </a:cubicBezTo>
                  <a:cubicBezTo>
                    <a:pt x="3190" y="114"/>
                    <a:pt x="3190" y="114"/>
                    <a:pt x="3190" y="114"/>
                  </a:cubicBezTo>
                  <a:lnTo>
                    <a:pt x="3190" y="1027"/>
                  </a:lnTo>
                  <a:close/>
                  <a:moveTo>
                    <a:pt x="3629" y="538"/>
                  </a:moveTo>
                  <a:cubicBezTo>
                    <a:pt x="3931" y="114"/>
                    <a:pt x="3931" y="114"/>
                    <a:pt x="3931" y="114"/>
                  </a:cubicBezTo>
                  <a:cubicBezTo>
                    <a:pt x="3703" y="114"/>
                    <a:pt x="3703" y="114"/>
                    <a:pt x="3703" y="114"/>
                  </a:cubicBezTo>
                  <a:cubicBezTo>
                    <a:pt x="3405" y="537"/>
                    <a:pt x="3405" y="537"/>
                    <a:pt x="3405" y="537"/>
                  </a:cubicBezTo>
                  <a:cubicBezTo>
                    <a:pt x="3743" y="1027"/>
                    <a:pt x="3743" y="1027"/>
                    <a:pt x="3743" y="1027"/>
                  </a:cubicBezTo>
                  <a:cubicBezTo>
                    <a:pt x="3966" y="1027"/>
                    <a:pt x="3966" y="1027"/>
                    <a:pt x="3966" y="1027"/>
                  </a:cubicBezTo>
                  <a:lnTo>
                    <a:pt x="3629" y="538"/>
                  </a:lnTo>
                  <a:close/>
                  <a:moveTo>
                    <a:pt x="2174" y="644"/>
                  </a:moveTo>
                  <a:cubicBezTo>
                    <a:pt x="2442" y="1027"/>
                    <a:pt x="2442" y="1027"/>
                    <a:pt x="2442" y="1027"/>
                  </a:cubicBezTo>
                  <a:cubicBezTo>
                    <a:pt x="2224" y="1027"/>
                    <a:pt x="2224" y="1027"/>
                    <a:pt x="2224" y="1027"/>
                  </a:cubicBezTo>
                  <a:cubicBezTo>
                    <a:pt x="1884" y="536"/>
                    <a:pt x="1884" y="536"/>
                    <a:pt x="1884" y="536"/>
                  </a:cubicBezTo>
                  <a:cubicBezTo>
                    <a:pt x="1884" y="1027"/>
                    <a:pt x="1884" y="1027"/>
                    <a:pt x="1884" y="1027"/>
                  </a:cubicBezTo>
                  <a:cubicBezTo>
                    <a:pt x="1679" y="1027"/>
                    <a:pt x="1679" y="1027"/>
                    <a:pt x="1679" y="1027"/>
                  </a:cubicBezTo>
                  <a:cubicBezTo>
                    <a:pt x="1679" y="114"/>
                    <a:pt x="1679" y="114"/>
                    <a:pt x="1679" y="114"/>
                  </a:cubicBezTo>
                  <a:cubicBezTo>
                    <a:pt x="2039" y="114"/>
                    <a:pt x="2039" y="114"/>
                    <a:pt x="2039" y="114"/>
                  </a:cubicBezTo>
                  <a:cubicBezTo>
                    <a:pt x="2251" y="114"/>
                    <a:pt x="2338" y="284"/>
                    <a:pt x="2338" y="389"/>
                  </a:cubicBezTo>
                  <a:cubicBezTo>
                    <a:pt x="2338" y="493"/>
                    <a:pt x="2299" y="596"/>
                    <a:pt x="2174" y="644"/>
                  </a:cubicBezTo>
                  <a:close/>
                  <a:moveTo>
                    <a:pt x="2133" y="402"/>
                  </a:moveTo>
                  <a:cubicBezTo>
                    <a:pt x="2133" y="365"/>
                    <a:pt x="2125" y="266"/>
                    <a:pt x="1974" y="266"/>
                  </a:cubicBezTo>
                  <a:cubicBezTo>
                    <a:pt x="1884" y="266"/>
                    <a:pt x="1884" y="266"/>
                    <a:pt x="1884" y="266"/>
                  </a:cubicBezTo>
                  <a:cubicBezTo>
                    <a:pt x="1884" y="532"/>
                    <a:pt x="1884" y="532"/>
                    <a:pt x="1884" y="532"/>
                  </a:cubicBezTo>
                  <a:cubicBezTo>
                    <a:pt x="1996" y="532"/>
                    <a:pt x="1996" y="532"/>
                    <a:pt x="1996" y="532"/>
                  </a:cubicBezTo>
                  <a:cubicBezTo>
                    <a:pt x="2070" y="535"/>
                    <a:pt x="2132" y="476"/>
                    <a:pt x="2133" y="402"/>
                  </a:cubicBezTo>
                  <a:close/>
                </a:path>
              </a:pathLst>
            </a:custGeom>
            <a:solidFill>
              <a:srgbClr val="3743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a:extLst>
                <a:ext uri="{FF2B5EF4-FFF2-40B4-BE49-F238E27FC236}">
                  <a16:creationId xmlns:a16="http://schemas.microsoft.com/office/drawing/2014/main" id="{34107D62-E698-4355-9041-E793743A6F17}"/>
                </a:ext>
              </a:extLst>
            </p:cNvPr>
            <p:cNvSpPr>
              <a:spLocks noEditPoints="1"/>
            </p:cNvSpPr>
            <p:nvPr userDrawn="1"/>
          </p:nvSpPr>
          <p:spPr bwMode="auto">
            <a:xfrm>
              <a:off x="0" y="1321"/>
              <a:ext cx="1679" cy="1678"/>
            </a:xfrm>
            <a:custGeom>
              <a:avLst/>
              <a:gdLst>
                <a:gd name="T0" fmla="*/ 456 w 1828"/>
                <a:gd name="T1" fmla="*/ 457 h 1827"/>
                <a:gd name="T2" fmla="*/ 913 w 1828"/>
                <a:gd name="T3" fmla="*/ 0 h 1827"/>
                <a:gd name="T4" fmla="*/ 1370 w 1828"/>
                <a:gd name="T5" fmla="*/ 457 h 1827"/>
                <a:gd name="T6" fmla="*/ 456 w 1828"/>
                <a:gd name="T7" fmla="*/ 457 h 1827"/>
                <a:gd name="T8" fmla="*/ 456 w 1828"/>
                <a:gd name="T9" fmla="*/ 1370 h 1827"/>
                <a:gd name="T10" fmla="*/ 913 w 1828"/>
                <a:gd name="T11" fmla="*/ 913 h 1827"/>
                <a:gd name="T12" fmla="*/ 456 w 1828"/>
                <a:gd name="T13" fmla="*/ 455 h 1827"/>
                <a:gd name="T14" fmla="*/ 456 w 1828"/>
                <a:gd name="T15" fmla="*/ 455 h 1827"/>
                <a:gd name="T16" fmla="*/ 0 w 1828"/>
                <a:gd name="T17" fmla="*/ 913 h 1827"/>
                <a:gd name="T18" fmla="*/ 456 w 1828"/>
                <a:gd name="T19" fmla="*/ 1370 h 1827"/>
                <a:gd name="T20" fmla="*/ 456 w 1828"/>
                <a:gd name="T21" fmla="*/ 1370 h 1827"/>
                <a:gd name="T22" fmla="*/ 913 w 1828"/>
                <a:gd name="T23" fmla="*/ 1827 h 1827"/>
                <a:gd name="T24" fmla="*/ 1370 w 1828"/>
                <a:gd name="T25" fmla="*/ 1370 h 1827"/>
                <a:gd name="T26" fmla="*/ 456 w 1828"/>
                <a:gd name="T27" fmla="*/ 1370 h 1827"/>
                <a:gd name="T28" fmla="*/ 913 w 1828"/>
                <a:gd name="T29" fmla="*/ 914 h 1827"/>
                <a:gd name="T30" fmla="*/ 1371 w 1828"/>
                <a:gd name="T31" fmla="*/ 1371 h 1827"/>
                <a:gd name="T32" fmla="*/ 1371 w 1828"/>
                <a:gd name="T33" fmla="*/ 1371 h 1827"/>
                <a:gd name="T34" fmla="*/ 1828 w 1828"/>
                <a:gd name="T35" fmla="*/ 915 h 1827"/>
                <a:gd name="T36" fmla="*/ 1372 w 1828"/>
                <a:gd name="T37" fmla="*/ 458 h 1827"/>
                <a:gd name="T38" fmla="*/ 1371 w 1828"/>
                <a:gd name="T39" fmla="*/ 458 h 1827"/>
                <a:gd name="T40" fmla="*/ 913 w 1828"/>
                <a:gd name="T41" fmla="*/ 914 h 1827"/>
                <a:gd name="T42" fmla="*/ 913 w 1828"/>
                <a:gd name="T43" fmla="*/ 91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8" h="1827">
                  <a:moveTo>
                    <a:pt x="456" y="457"/>
                  </a:moveTo>
                  <a:cubicBezTo>
                    <a:pt x="456" y="205"/>
                    <a:pt x="662" y="0"/>
                    <a:pt x="913" y="0"/>
                  </a:cubicBezTo>
                  <a:cubicBezTo>
                    <a:pt x="1165" y="0"/>
                    <a:pt x="1370" y="205"/>
                    <a:pt x="1370" y="457"/>
                  </a:cubicBezTo>
                  <a:lnTo>
                    <a:pt x="456" y="457"/>
                  </a:lnTo>
                  <a:close/>
                  <a:moveTo>
                    <a:pt x="456" y="1370"/>
                  </a:moveTo>
                  <a:cubicBezTo>
                    <a:pt x="456" y="1118"/>
                    <a:pt x="660" y="913"/>
                    <a:pt x="913" y="913"/>
                  </a:cubicBezTo>
                  <a:cubicBezTo>
                    <a:pt x="662" y="913"/>
                    <a:pt x="456" y="708"/>
                    <a:pt x="456" y="455"/>
                  </a:cubicBezTo>
                  <a:cubicBezTo>
                    <a:pt x="456" y="455"/>
                    <a:pt x="456" y="455"/>
                    <a:pt x="456" y="455"/>
                  </a:cubicBezTo>
                  <a:cubicBezTo>
                    <a:pt x="204" y="455"/>
                    <a:pt x="0" y="661"/>
                    <a:pt x="0" y="913"/>
                  </a:cubicBezTo>
                  <a:cubicBezTo>
                    <a:pt x="0" y="1166"/>
                    <a:pt x="204" y="1370"/>
                    <a:pt x="456" y="1370"/>
                  </a:cubicBezTo>
                  <a:close/>
                  <a:moveTo>
                    <a:pt x="456" y="1370"/>
                  </a:moveTo>
                  <a:cubicBezTo>
                    <a:pt x="456" y="1622"/>
                    <a:pt x="662" y="1827"/>
                    <a:pt x="913" y="1827"/>
                  </a:cubicBezTo>
                  <a:cubicBezTo>
                    <a:pt x="1165" y="1827"/>
                    <a:pt x="1370" y="1622"/>
                    <a:pt x="1370" y="1370"/>
                  </a:cubicBezTo>
                  <a:lnTo>
                    <a:pt x="456" y="1370"/>
                  </a:lnTo>
                  <a:close/>
                  <a:moveTo>
                    <a:pt x="913" y="914"/>
                  </a:moveTo>
                  <a:cubicBezTo>
                    <a:pt x="1165" y="914"/>
                    <a:pt x="1371" y="1118"/>
                    <a:pt x="1371" y="1371"/>
                  </a:cubicBezTo>
                  <a:cubicBezTo>
                    <a:pt x="1371" y="1371"/>
                    <a:pt x="1371" y="1371"/>
                    <a:pt x="1371" y="1371"/>
                  </a:cubicBezTo>
                  <a:cubicBezTo>
                    <a:pt x="1623" y="1371"/>
                    <a:pt x="1828" y="1167"/>
                    <a:pt x="1828" y="915"/>
                  </a:cubicBezTo>
                  <a:cubicBezTo>
                    <a:pt x="1828" y="663"/>
                    <a:pt x="1624" y="458"/>
                    <a:pt x="1372" y="458"/>
                  </a:cubicBezTo>
                  <a:cubicBezTo>
                    <a:pt x="1371" y="458"/>
                    <a:pt x="1371" y="458"/>
                    <a:pt x="1371" y="458"/>
                  </a:cubicBezTo>
                  <a:cubicBezTo>
                    <a:pt x="1371" y="710"/>
                    <a:pt x="1165" y="914"/>
                    <a:pt x="913" y="914"/>
                  </a:cubicBezTo>
                  <a:cubicBezTo>
                    <a:pt x="913" y="914"/>
                    <a:pt x="913" y="914"/>
                    <a:pt x="913" y="914"/>
                  </a:cubicBezTo>
                  <a:close/>
                </a:path>
              </a:pathLst>
            </a:custGeom>
            <a:solidFill>
              <a:srgbClr val="0086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5001316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and 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25200" y="1925638"/>
            <a:ext cx="4588975" cy="35377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377825" y="1925638"/>
            <a:ext cx="5718175" cy="3537744"/>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1513764977"/>
      </p:ext>
    </p:extLst>
  </p:cSld>
  <p:clrMapOvr>
    <a:masterClrMapping/>
  </p:clrMapOvr>
  <p:transition>
    <p:fade/>
  </p:transition>
  <p:extLst>
    <p:ext uri="{DCECCB84-F9BA-43D5-87BE-67443E8EF086}">
      <p15:sldGuideLst xmlns:p15="http://schemas.microsoft.com/office/powerpoint/2012/main"/>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Title only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9546" y="446259"/>
            <a:ext cx="10962696" cy="332399"/>
          </a:xfrm>
        </p:spPr>
        <p:txBody>
          <a:bodyPr/>
          <a:lstStyle/>
          <a:p>
            <a:r>
              <a:rPr lang="en-US"/>
              <a:t>&lt;Title &amp; content layout&gt;</a:t>
            </a:r>
          </a:p>
        </p:txBody>
      </p:sp>
      <p:sp>
        <p:nvSpPr>
          <p:cNvPr id="5" name="Footer Placeholder 4"/>
          <p:cNvSpPr>
            <a:spLocks noGrp="1"/>
          </p:cNvSpPr>
          <p:nvPr>
            <p:ph type="ftr" sz="quarter" idx="11"/>
          </p:nvPr>
        </p:nvSpPr>
        <p:spPr>
          <a:xfrm>
            <a:off x="619547" y="6433581"/>
            <a:ext cx="3860800" cy="272020"/>
          </a:xfrm>
          <a:prstGeom prst="rect">
            <a:avLst/>
          </a:prstGeom>
        </p:spPr>
        <p:txBody>
          <a:bodyPr/>
          <a:lstStyle>
            <a:lvl1pPr>
              <a:defRPr>
                <a:solidFill>
                  <a:srgbClr val="000000"/>
                </a:solidFill>
              </a:defRPr>
            </a:lvl1pPr>
          </a:lstStyle>
          <a:p>
            <a:r>
              <a:rPr lang="en-US"/>
              <a:t>FOR INTERNAL USE ONLY</a:t>
            </a:r>
          </a:p>
        </p:txBody>
      </p:sp>
      <p:sp>
        <p:nvSpPr>
          <p:cNvPr id="6" name="Slide Number Placeholder 5"/>
          <p:cNvSpPr>
            <a:spLocks noGrp="1"/>
          </p:cNvSpPr>
          <p:nvPr>
            <p:ph type="sldNum" sz="quarter" idx="12"/>
          </p:nvPr>
        </p:nvSpPr>
        <p:spPr/>
        <p:txBody>
          <a:bodyPr/>
          <a:lstStyle>
            <a:lvl1pPr>
              <a:defRPr>
                <a:solidFill>
                  <a:srgbClr val="000000"/>
                </a:solidFill>
              </a:defRPr>
            </a:lvl1pPr>
          </a:lstStyle>
          <a:p>
            <a:endParaRPr lang="en-US"/>
          </a:p>
        </p:txBody>
      </p:sp>
      <p:pic>
        <p:nvPicPr>
          <p:cNvPr id="4" name="bjClassifierImageBottom">
            <a:extLst>
              <a:ext uri="{FF2B5EF4-FFF2-40B4-BE49-F238E27FC236}">
                <a16:creationId xmlns:a16="http://schemas.microsoft.com/office/drawing/2014/main" id="{640F6D94-BB46-49AA-8F74-A9D91BED5381}"/>
              </a:ext>
            </a:extLst>
          </p:cNvPr>
          <p:cNvPicPr>
            <a:picLocks noChangeAspect="1"/>
          </p:cNvPicPr>
          <p:nvPr userDrawn="1"/>
        </p:nvPicPr>
        <p:blipFill>
          <a:blip r:embed="rId2"/>
          <a:stretch>
            <a:fillRect/>
          </a:stretch>
        </p:blipFill>
        <p:spPr>
          <a:xfrm>
            <a:off x="63500" y="6468336"/>
            <a:ext cx="792549" cy="326164"/>
          </a:xfrm>
          <a:prstGeom prst="rect">
            <a:avLst/>
          </a:prstGeom>
        </p:spPr>
      </p:pic>
    </p:spTree>
    <p:extLst>
      <p:ext uri="{BB962C8B-B14F-4D97-AF65-F5344CB8AC3E}">
        <p14:creationId xmlns:p14="http://schemas.microsoft.com/office/powerpoint/2010/main" val="214595286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FOR INTERNAL USE ONLY</a:t>
            </a:r>
          </a:p>
        </p:txBody>
      </p:sp>
      <p:sp>
        <p:nvSpPr>
          <p:cNvPr id="6" name="Slide Number Placeholder 5"/>
          <p:cNvSpPr>
            <a:spLocks noGrp="1"/>
          </p:cNvSpPr>
          <p:nvPr>
            <p:ph type="sldNum" sz="quarter" idx="12"/>
          </p:nvPr>
        </p:nvSpPr>
        <p:spPr/>
        <p:txBody>
          <a:bodyPr/>
          <a:lstStyle/>
          <a:p>
            <a:fld id="{28B852C4-1B80-FE48-B9AB-E403A468DF7B}" type="slidenum">
              <a:rPr lang="en-US" smtClean="0"/>
              <a:t>‹#›</a:t>
            </a:fld>
            <a:endParaRPr lang="en-US"/>
          </a:p>
        </p:txBody>
      </p:sp>
    </p:spTree>
    <p:extLst>
      <p:ext uri="{BB962C8B-B14F-4D97-AF65-F5344CB8AC3E}">
        <p14:creationId xmlns:p14="http://schemas.microsoft.com/office/powerpoint/2010/main" val="281566073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only – Warm Gra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9546" y="446261"/>
            <a:ext cx="10962696" cy="1076155"/>
          </a:xfrm>
        </p:spPr>
        <p:txBody>
          <a:bodyPr/>
          <a:lstStyle/>
          <a:p>
            <a:r>
              <a:rPr lang="en-US"/>
              <a:t>&lt;Title &amp; content layout&gt;</a:t>
            </a:r>
          </a:p>
        </p:txBody>
      </p:sp>
      <p:sp>
        <p:nvSpPr>
          <p:cNvPr id="5" name="Footer Placeholder 4"/>
          <p:cNvSpPr>
            <a:spLocks noGrp="1"/>
          </p:cNvSpPr>
          <p:nvPr>
            <p:ph type="ftr" sz="quarter" idx="11"/>
          </p:nvPr>
        </p:nvSpPr>
        <p:spPr/>
        <p:txBody>
          <a:bodyPr/>
          <a:lstStyle>
            <a:lvl1pPr>
              <a:defRPr>
                <a:solidFill>
                  <a:srgbClr val="000000"/>
                </a:solidFill>
              </a:defRPr>
            </a:lvl1pPr>
          </a:lstStyle>
          <a:p>
            <a:r>
              <a:rPr lang="en-US"/>
              <a:t>FOR INTERNAL USE ONLY</a:t>
            </a:r>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74D97F68-CC38-3C48-B083-3B4A1457065E}" type="slidenum">
              <a:rPr lang="en-US" smtClean="0"/>
              <a:pPr/>
              <a:t>‹#›</a:t>
            </a:fld>
            <a:endParaRPr lang="en-US"/>
          </a:p>
        </p:txBody>
      </p:sp>
      <p:pic>
        <p:nvPicPr>
          <p:cNvPr id="7" name="Picture 6" descr="mrk_ifl_lg_rgb_dkgry_ppt.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8516025" y="6194427"/>
            <a:ext cx="2195132" cy="559129"/>
          </a:xfrm>
          <a:prstGeom prst="rect">
            <a:avLst/>
          </a:prstGeom>
        </p:spPr>
      </p:pic>
    </p:spTree>
    <p:extLst>
      <p:ext uri="{BB962C8B-B14F-4D97-AF65-F5344CB8AC3E}">
        <p14:creationId xmlns:p14="http://schemas.microsoft.com/office/powerpoint/2010/main" val="277760250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userDrawn="1">
  <p:cSld name="Section Header with Imag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77826" y="3465000"/>
            <a:ext cx="3608388" cy="1500187"/>
          </a:xfrm>
        </p:spPr>
        <p:txBody>
          <a:bodyPr/>
          <a:lstStyle>
            <a:lvl1pPr marL="0" indent="0">
              <a:buNone/>
              <a:defRPr sz="1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6096000" y="761400"/>
            <a:ext cx="6096001" cy="6096600"/>
          </a:xfrm>
          <a:solidFill>
            <a:schemeClr val="bg1">
              <a:lumMod val="85000"/>
            </a:schemeClr>
          </a:solidFill>
        </p:spPr>
        <p:txBody>
          <a:bodyPr/>
          <a:lstStyle/>
          <a:p>
            <a:r>
              <a:rPr lang="en-US"/>
              <a:t>Click icon to add picture</a:t>
            </a:r>
            <a:endParaRPr lang="en-GB"/>
          </a:p>
        </p:txBody>
      </p:sp>
      <p:pic>
        <p:nvPicPr>
          <p:cNvPr id="10" name="Picture 9">
            <a:extLst>
              <a:ext uri="{FF2B5EF4-FFF2-40B4-BE49-F238E27FC236}">
                <a16:creationId xmlns:a16="http://schemas.microsoft.com/office/drawing/2014/main" id="{55BE1D91-2914-46B0-BA26-614FF69EC27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77825" y="5874257"/>
            <a:ext cx="1662688" cy="507493"/>
          </a:xfrm>
          <a:prstGeom prst="rect">
            <a:avLst/>
          </a:prstGeom>
        </p:spPr>
      </p:pic>
      <p:sp>
        <p:nvSpPr>
          <p:cNvPr id="11" name="Footer Placeholder 4">
            <a:extLst>
              <a:ext uri="{FF2B5EF4-FFF2-40B4-BE49-F238E27FC236}">
                <a16:creationId xmlns:a16="http://schemas.microsoft.com/office/drawing/2014/main" id="{3211435B-8C1A-4DA1-ACCD-F927963B717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r>
              <a:rPr lang="en-GB"/>
              <a:t>FOR INTERNAL USE ONLY</a:t>
            </a:r>
          </a:p>
        </p:txBody>
      </p:sp>
      <p:pic>
        <p:nvPicPr>
          <p:cNvPr id="7" name="bjClassifierImageBottom">
            <a:extLst>
              <a:ext uri="{FF2B5EF4-FFF2-40B4-BE49-F238E27FC236}">
                <a16:creationId xmlns:a16="http://schemas.microsoft.com/office/drawing/2014/main" id="{97D95527-8451-4C0C-8FFA-4494C253F9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500" y="6468336"/>
            <a:ext cx="792549" cy="326164"/>
          </a:xfrm>
          <a:prstGeom prst="rect">
            <a:avLst/>
          </a:prstGeom>
        </p:spPr>
      </p:pic>
    </p:spTree>
    <p:extLst>
      <p:ext uri="{BB962C8B-B14F-4D97-AF65-F5344CB8AC3E}">
        <p14:creationId xmlns:p14="http://schemas.microsoft.com/office/powerpoint/2010/main" val="141452467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000" cy="2200275"/>
          </a:xfrm>
        </p:spPr>
        <p:txBody>
          <a:bodyPr anchor="b"/>
          <a:lstStyle>
            <a:lvl1pPr algn="l">
              <a:defRPr sz="4250"/>
            </a:lvl1pPr>
          </a:lstStyle>
          <a:p>
            <a:r>
              <a:rPr lang="en-US"/>
              <a:t>Click to edit Master title style</a:t>
            </a:r>
          </a:p>
        </p:txBody>
      </p:sp>
      <p:sp>
        <p:nvSpPr>
          <p:cNvPr id="3" name="Subtitle 2"/>
          <p:cNvSpPr>
            <a:spLocks noGrp="1"/>
          </p:cNvSpPr>
          <p:nvPr>
            <p:ph type="subTitle" idx="1"/>
          </p:nvPr>
        </p:nvSpPr>
        <p:spPr>
          <a:xfrm>
            <a:off x="377825" y="3682800"/>
            <a:ext cx="4932000"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5220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pic>
        <p:nvPicPr>
          <p:cNvPr id="11" name="Picture 10">
            <a:extLst>
              <a:ext uri="{FF2B5EF4-FFF2-40B4-BE49-F238E27FC236}">
                <a16:creationId xmlns:a16="http://schemas.microsoft.com/office/drawing/2014/main" id="{BDE97430-6745-417F-92A0-80DB383AA9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
        <p:nvSpPr>
          <p:cNvPr id="6" name="Footer Placeholder 4">
            <a:extLst>
              <a:ext uri="{FF2B5EF4-FFF2-40B4-BE49-F238E27FC236}">
                <a16:creationId xmlns:a16="http://schemas.microsoft.com/office/drawing/2014/main" id="{07F91FFD-73BA-4C6D-B9FD-A1C4B70F7A09}"/>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Tree>
    <p:extLst>
      <p:ext uri="{BB962C8B-B14F-4D97-AF65-F5344CB8AC3E}">
        <p14:creationId xmlns:p14="http://schemas.microsoft.com/office/powerpoint/2010/main" val="266024681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409810197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000" cy="2200275"/>
          </a:xfrm>
        </p:spPr>
        <p:txBody>
          <a:bodyPr anchor="b"/>
          <a:lstStyle>
            <a:lvl1pPr algn="l">
              <a:defRPr sz="425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000" cy="2200275"/>
          </a:xfrm>
        </p:spPr>
        <p:txBody>
          <a:bodyPr/>
          <a:lstStyle>
            <a:lvl1pPr marL="0" indent="0" algn="l">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solidFill>
                  <a:schemeClr val="bg1"/>
                </a:solidFill>
              </a:defRPr>
            </a:lvl1pPr>
            <a:lvl2pPr>
              <a:defRPr sz="1200"/>
            </a:lvl2pPr>
            <a:lvl3pPr>
              <a:defRPr sz="1200"/>
            </a:lvl3pPr>
            <a:lvl4pPr>
              <a:defRPr sz="1200"/>
            </a:lvl4pPr>
            <a:lvl5pPr>
              <a:defRPr sz="1200"/>
            </a:lvl5pPr>
          </a:lstStyle>
          <a:p>
            <a:pPr lvl="0"/>
            <a:r>
              <a:rPr lang="en-US"/>
              <a:t>Click to edit Master text styles</a:t>
            </a:r>
          </a:p>
        </p:txBody>
      </p:sp>
      <p:sp>
        <p:nvSpPr>
          <p:cNvPr id="6" name="Footer Placeholder 4">
            <a:extLst>
              <a:ext uri="{FF2B5EF4-FFF2-40B4-BE49-F238E27FC236}">
                <a16:creationId xmlns:a16="http://schemas.microsoft.com/office/drawing/2014/main" id="{363B4184-6328-4154-91D2-1AA8288B2F5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7" name="Picture 6">
            <a:extLst>
              <a:ext uri="{FF2B5EF4-FFF2-40B4-BE49-F238E27FC236}">
                <a16:creationId xmlns:a16="http://schemas.microsoft.com/office/drawing/2014/main" id="{878B701A-85D4-4EBF-9E9D-45321FF8B5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186269140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6096000" y="0"/>
            <a:ext cx="6096001" cy="60966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5718000" y="609660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8" name="Footer Placeholder 4">
            <a:extLst>
              <a:ext uri="{FF2B5EF4-FFF2-40B4-BE49-F238E27FC236}">
                <a16:creationId xmlns:a16="http://schemas.microsoft.com/office/drawing/2014/main" id="{46DB4970-1539-45AF-95B7-E0F4F6E0F5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10" name="Picture 9">
            <a:extLst>
              <a:ext uri="{FF2B5EF4-FFF2-40B4-BE49-F238E27FC236}">
                <a16:creationId xmlns:a16="http://schemas.microsoft.com/office/drawing/2014/main" id="{400AF9AA-D942-4888-A5F3-88D2B0EE947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425556002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Slide with Two Images">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3107064-D3CA-49F7-8E72-46608079AF98}"/>
              </a:ext>
            </a:extLst>
          </p:cNvPr>
          <p:cNvSpPr>
            <a:spLocks noGrp="1"/>
          </p:cNvSpPr>
          <p:nvPr>
            <p:ph type="pic" sz="quarter" idx="12"/>
          </p:nvPr>
        </p:nvSpPr>
        <p:spPr>
          <a:xfrm>
            <a:off x="4292600" y="4950000"/>
            <a:ext cx="2629000" cy="1431750"/>
          </a:xfrm>
          <a:solidFill>
            <a:schemeClr val="bg1">
              <a:lumMod val="85000"/>
            </a:schemeClr>
          </a:solidFill>
        </p:spPr>
        <p:txBody>
          <a:bodyPr/>
          <a:lstStyle/>
          <a:p>
            <a:r>
              <a:rPr lang="en-US"/>
              <a:t>Click icon to add picture</a:t>
            </a:r>
            <a:endParaRPr lang="en-GB"/>
          </a:p>
        </p:txBody>
      </p:sp>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868099"/>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6921600" y="894600"/>
            <a:ext cx="5270400" cy="40572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3914600" y="457380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10" name="Footer Placeholder 4">
            <a:extLst>
              <a:ext uri="{FF2B5EF4-FFF2-40B4-BE49-F238E27FC236}">
                <a16:creationId xmlns:a16="http://schemas.microsoft.com/office/drawing/2014/main" id="{609E9714-8531-49CA-817A-A6591E6ACE5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12" name="Picture 11">
            <a:extLst>
              <a:ext uri="{FF2B5EF4-FFF2-40B4-BE49-F238E27FC236}">
                <a16:creationId xmlns:a16="http://schemas.microsoft.com/office/drawing/2014/main" id="{1769F950-2B7B-4360-870C-6661D92820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129983302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Title Slide with Three Images">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3107064-D3CA-49F7-8E72-46608079AF98}"/>
              </a:ext>
            </a:extLst>
          </p:cNvPr>
          <p:cNvSpPr>
            <a:spLocks noGrp="1"/>
          </p:cNvSpPr>
          <p:nvPr>
            <p:ph type="pic" sz="quarter" idx="12"/>
          </p:nvPr>
        </p:nvSpPr>
        <p:spPr>
          <a:xfrm>
            <a:off x="6138600" y="3384000"/>
            <a:ext cx="1913400" cy="1683000"/>
          </a:xfrm>
          <a:solidFill>
            <a:schemeClr val="bg1">
              <a:lumMod val="85000"/>
            </a:schemeClr>
          </a:solidFill>
        </p:spPr>
        <p:txBody>
          <a:bodyPr/>
          <a:lstStyle/>
          <a:p>
            <a:r>
              <a:rPr lang="en-US"/>
              <a:t>Click icon to add picture</a:t>
            </a:r>
            <a:endParaRPr lang="en-GB"/>
          </a:p>
        </p:txBody>
      </p:sp>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8052000" y="0"/>
            <a:ext cx="4140000" cy="33840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7674000" y="600375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10" name="Picture Placeholder 4">
            <a:extLst>
              <a:ext uri="{FF2B5EF4-FFF2-40B4-BE49-F238E27FC236}">
                <a16:creationId xmlns:a16="http://schemas.microsoft.com/office/drawing/2014/main" id="{902C68CA-982E-4DE8-82EB-BF63660F9C21}"/>
              </a:ext>
            </a:extLst>
          </p:cNvPr>
          <p:cNvSpPr>
            <a:spLocks noGrp="1"/>
          </p:cNvSpPr>
          <p:nvPr>
            <p:ph type="pic" sz="quarter" idx="13"/>
          </p:nvPr>
        </p:nvSpPr>
        <p:spPr>
          <a:xfrm>
            <a:off x="8052000" y="5067000"/>
            <a:ext cx="1351800" cy="9367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4FCC1E2B-BD2B-41AE-8380-2C7169758644}"/>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13" name="Picture 12">
            <a:extLst>
              <a:ext uri="{FF2B5EF4-FFF2-40B4-BE49-F238E27FC236}">
                <a16:creationId xmlns:a16="http://schemas.microsoft.com/office/drawing/2014/main" id="{6F010F39-88F5-4054-BF78-5B36DF197E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28038771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and 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2439194"/>
            <a:ext cx="4246200" cy="3024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6252175" y="2439194"/>
            <a:ext cx="5562000" cy="3024188"/>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1584176859"/>
      </p:ext>
    </p:extLst>
  </p:cSld>
  <p:clrMapOvr>
    <a:masterClrMapping/>
  </p:clrMapOvr>
  <p:transition>
    <p:fade/>
  </p:transition>
  <p:extLst>
    <p:ext uri="{DCECCB84-F9BA-43D5-87BE-67443E8EF086}">
      <p15:sldGuideLst xmlns:p15="http://schemas.microsoft.com/office/powerpoint/2012/main"/>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Slide Blank Whit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729" cy="2200275"/>
          </a:xfrm>
        </p:spPr>
        <p:txBody>
          <a:bodyPr anchor="b"/>
          <a:lstStyle>
            <a:lvl1pPr algn="l">
              <a:defRPr sz="4250"/>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8" name="Footer Placeholder 4">
            <a:extLst>
              <a:ext uri="{FF2B5EF4-FFF2-40B4-BE49-F238E27FC236}">
                <a16:creationId xmlns:a16="http://schemas.microsoft.com/office/drawing/2014/main" id="{8570B4B7-B99F-4E9F-8038-FEAA60799940}"/>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7" name="Picture 6">
            <a:extLst>
              <a:ext uri="{FF2B5EF4-FFF2-40B4-BE49-F238E27FC236}">
                <a16:creationId xmlns:a16="http://schemas.microsoft.com/office/drawing/2014/main" id="{B6523C44-A96C-4F77-894E-4C14A1AD60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309134891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lnSpc>
                <a:spcPct val="100000"/>
              </a:lnSpc>
              <a:spcBef>
                <a:spcPts val="1600"/>
              </a:spcBef>
              <a:spcAft>
                <a:spcPts val="1600"/>
              </a:spcAft>
              <a:buFont typeface="+mj-lt"/>
              <a:buAutoNum type="arabicPeriod"/>
              <a:defRPr sz="1600"/>
            </a:lvl1pPr>
            <a:lvl2pPr marL="342900" indent="-342900">
              <a:lnSpc>
                <a:spcPct val="100000"/>
              </a:lnSpc>
              <a:spcBef>
                <a:spcPts val="1600"/>
              </a:spcBef>
              <a:spcAft>
                <a:spcPts val="1600"/>
              </a:spcAft>
              <a:buFont typeface="+mj-lt"/>
              <a:buAutoNum type="arabicPeriod"/>
              <a:defRPr sz="1600">
                <a:solidFill>
                  <a:schemeClr val="bg1">
                    <a:lumMod val="85000"/>
                  </a:schemeClr>
                </a:solidFill>
              </a:defRPr>
            </a:lvl2pPr>
            <a:lvl3pPr marL="342900" indent="-342900">
              <a:lnSpc>
                <a:spcPct val="100000"/>
              </a:lnSpc>
              <a:spcBef>
                <a:spcPts val="1600"/>
              </a:spcBef>
              <a:spcAft>
                <a:spcPts val="1600"/>
              </a:spcAft>
              <a:buFont typeface="+mj-lt"/>
              <a:buAutoNum type="arabicPeriod"/>
              <a:defRPr sz="1600" b="1">
                <a:solidFill>
                  <a:schemeClr val="accent1"/>
                </a:solidFill>
              </a:defRPr>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101036641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Agenda Vertical Line">
    <p:spTree>
      <p:nvGrpSpPr>
        <p:cNvPr id="1" name=""/>
        <p:cNvGrpSpPr/>
        <p:nvPr/>
      </p:nvGrpSpPr>
      <p:grpSpPr>
        <a:xfrm>
          <a:off x="0" y="0"/>
          <a:ext cx="0" cy="0"/>
          <a:chOff x="0" y="0"/>
          <a:chExt cx="0" cy="0"/>
        </a:xfrm>
      </p:grpSpPr>
      <p:sp>
        <p:nvSpPr>
          <p:cNvPr id="2" name="Title 1"/>
          <p:cNvSpPr>
            <a:spLocks noGrp="1"/>
          </p:cNvSpPr>
          <p:nvPr>
            <p:ph type="title"/>
          </p:nvPr>
        </p:nvSpPr>
        <p:spPr>
          <a:xfrm>
            <a:off x="747622" y="1925636"/>
            <a:ext cx="2104845" cy="4456114"/>
          </a:xfrm>
        </p:spPr>
        <p:txBody>
          <a:bodyPr anchor="t"/>
          <a:lstStyle/>
          <a:p>
            <a:r>
              <a:rPr lang="en-US"/>
              <a:t>Click to edit Master title style</a:t>
            </a:r>
          </a:p>
        </p:txBody>
      </p:sp>
      <p:sp>
        <p:nvSpPr>
          <p:cNvPr id="3" name="Content Placeholder 2"/>
          <p:cNvSpPr>
            <a:spLocks noGrp="1"/>
          </p:cNvSpPr>
          <p:nvPr>
            <p:ph idx="1"/>
          </p:nvPr>
        </p:nvSpPr>
        <p:spPr>
          <a:xfrm>
            <a:off x="4292599" y="1925636"/>
            <a:ext cx="7521575" cy="4456111"/>
          </a:xfrm>
        </p:spPr>
        <p:txBody>
          <a:bodyPr/>
          <a:lstStyle>
            <a:lvl1pPr marL="342900" indent="-342900">
              <a:lnSpc>
                <a:spcPct val="100000"/>
              </a:lnSpc>
              <a:spcBef>
                <a:spcPts val="1600"/>
              </a:spcBef>
              <a:spcAft>
                <a:spcPts val="1600"/>
              </a:spcAft>
              <a:buFont typeface="+mj-lt"/>
              <a:buAutoNum type="arabicPeriod"/>
              <a:defRPr sz="1600"/>
            </a:lvl1pPr>
            <a:lvl2pPr marL="342900" indent="-342900">
              <a:lnSpc>
                <a:spcPct val="100000"/>
              </a:lnSpc>
              <a:spcBef>
                <a:spcPts val="1600"/>
              </a:spcBef>
              <a:spcAft>
                <a:spcPts val="1600"/>
              </a:spcAft>
              <a:buFont typeface="+mj-lt"/>
              <a:buAutoNum type="arabicPeriod"/>
              <a:defRPr sz="1600">
                <a:solidFill>
                  <a:schemeClr val="bg1">
                    <a:lumMod val="85000"/>
                  </a:schemeClr>
                </a:solidFill>
              </a:defRPr>
            </a:lvl2pPr>
            <a:lvl3pPr marL="342900" indent="-342900">
              <a:lnSpc>
                <a:spcPct val="100000"/>
              </a:lnSpc>
              <a:spcBef>
                <a:spcPts val="1600"/>
              </a:spcBef>
              <a:spcAft>
                <a:spcPts val="1600"/>
              </a:spcAft>
              <a:buFont typeface="+mj-lt"/>
              <a:buAutoNum type="arabicPeriod"/>
              <a:defRPr sz="1600" b="1">
                <a:solidFill>
                  <a:schemeClr val="accent1"/>
                </a:solidFill>
              </a:defRPr>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cxnSp>
        <p:nvCxnSpPr>
          <p:cNvPr id="7" name="Straight Connector 6">
            <a:extLst>
              <a:ext uri="{FF2B5EF4-FFF2-40B4-BE49-F238E27FC236}">
                <a16:creationId xmlns:a16="http://schemas.microsoft.com/office/drawing/2014/main" id="{3C476A1C-450C-4513-925D-8391EFA2E70F}"/>
              </a:ext>
            </a:extLst>
          </p:cNvPr>
          <p:cNvCxnSpPr/>
          <p:nvPr userDrawn="1"/>
        </p:nvCxnSpPr>
        <p:spPr>
          <a:xfrm>
            <a:off x="3051313" y="516835"/>
            <a:ext cx="0" cy="596334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77F7E6C-3978-4975-87E8-207B769BE7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212926428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da 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5508000" cy="4456113"/>
          </a:xfrm>
        </p:spPr>
        <p:txBody>
          <a:bodyPr/>
          <a:lstStyle>
            <a:lvl1pPr>
              <a:spcBef>
                <a:spcPts val="1600"/>
              </a:spcBef>
              <a:spcAft>
                <a:spcPts val="1600"/>
              </a:spcAft>
              <a:defRPr b="1">
                <a:solidFill>
                  <a:schemeClr val="accent1"/>
                </a:solidFill>
              </a:defRPr>
            </a:lvl1pPr>
            <a:lvl2pPr marL="216000" indent="0">
              <a:spcAft>
                <a:spcPts val="0"/>
              </a:spcAft>
              <a:buNone/>
              <a:defRPr sz="1200"/>
            </a:lvl2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8" name="Content Placeholder 2">
            <a:extLst>
              <a:ext uri="{FF2B5EF4-FFF2-40B4-BE49-F238E27FC236}">
                <a16:creationId xmlns:a16="http://schemas.microsoft.com/office/drawing/2014/main" id="{6235E8A8-7A94-4D3A-8CEF-505EA93C3FAB}"/>
              </a:ext>
            </a:extLst>
          </p:cNvPr>
          <p:cNvSpPr>
            <a:spLocks noGrp="1"/>
          </p:cNvSpPr>
          <p:nvPr>
            <p:ph sz="half" idx="13"/>
          </p:nvPr>
        </p:nvSpPr>
        <p:spPr>
          <a:xfrm>
            <a:off x="6306175" y="1925636"/>
            <a:ext cx="5508000" cy="4456113"/>
          </a:xfrm>
        </p:spPr>
        <p:txBody>
          <a:bodyPr/>
          <a:lstStyle>
            <a:lvl1pPr>
              <a:spcBef>
                <a:spcPts val="1600"/>
              </a:spcBef>
              <a:spcAft>
                <a:spcPts val="1600"/>
              </a:spcAft>
              <a:defRPr b="1">
                <a:solidFill>
                  <a:schemeClr val="accent1"/>
                </a:solidFill>
              </a:defRPr>
            </a:lvl1pPr>
            <a:lvl2pPr marL="216000" indent="0">
              <a:spcAft>
                <a:spcPts val="0"/>
              </a:spcAft>
              <a:buNone/>
              <a:defRPr sz="12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5941397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6"/>
            <a:ext cx="550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0C26C6CA-6FA0-41CA-894A-BF8B4460FDF3}"/>
              </a:ext>
            </a:extLst>
          </p:cNvPr>
          <p:cNvSpPr>
            <a:spLocks noGrp="1"/>
          </p:cNvSpPr>
          <p:nvPr>
            <p:ph idx="13"/>
          </p:nvPr>
        </p:nvSpPr>
        <p:spPr>
          <a:xfrm>
            <a:off x="6306175" y="1925636"/>
            <a:ext cx="550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68967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ntent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95025" y="1925636"/>
            <a:ext cx="46908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0C26C6CA-6FA0-41CA-894A-BF8B4460FDF3}"/>
              </a:ext>
            </a:extLst>
          </p:cNvPr>
          <p:cNvSpPr>
            <a:spLocks noGrp="1"/>
          </p:cNvSpPr>
          <p:nvPr>
            <p:ph idx="13"/>
          </p:nvPr>
        </p:nvSpPr>
        <p:spPr>
          <a:xfrm>
            <a:off x="7123375" y="1925636"/>
            <a:ext cx="46908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7DCB0DAD-1D3A-4AE1-B658-E47AEDEBDC9E}"/>
              </a:ext>
            </a:extLst>
          </p:cNvPr>
          <p:cNvSpPr>
            <a:spLocks noGrp="1"/>
          </p:cNvSpPr>
          <p:nvPr>
            <p:ph sz="quarter" idx="14" hasCustomPrompt="1"/>
          </p:nvPr>
        </p:nvSpPr>
        <p:spPr>
          <a:xfrm>
            <a:off x="377825" y="1925638"/>
            <a:ext cx="727075" cy="854075"/>
          </a:xfrm>
        </p:spPr>
        <p:txBody>
          <a:bodyPr/>
          <a:lstStyle>
            <a:lvl1pPr>
              <a:defRPr sz="2750">
                <a:latin typeface="+mj-lt"/>
              </a:defRPr>
            </a:lvl1pPr>
          </a:lstStyle>
          <a:p>
            <a:pPr lvl="0"/>
            <a:r>
              <a:rPr lang="en-US"/>
              <a:t>0.</a:t>
            </a:r>
            <a:endParaRPr lang="en-GB"/>
          </a:p>
        </p:txBody>
      </p:sp>
      <p:sp>
        <p:nvSpPr>
          <p:cNvPr id="10" name="Content Placeholder 8">
            <a:extLst>
              <a:ext uri="{FF2B5EF4-FFF2-40B4-BE49-F238E27FC236}">
                <a16:creationId xmlns:a16="http://schemas.microsoft.com/office/drawing/2014/main" id="{8A05E0C6-0A16-44EE-A33F-CB3D25780FDB}"/>
              </a:ext>
            </a:extLst>
          </p:cNvPr>
          <p:cNvSpPr>
            <a:spLocks noGrp="1"/>
          </p:cNvSpPr>
          <p:nvPr>
            <p:ph sz="quarter" idx="15" hasCustomPrompt="1"/>
          </p:nvPr>
        </p:nvSpPr>
        <p:spPr>
          <a:xfrm>
            <a:off x="6306177" y="1925636"/>
            <a:ext cx="727075"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1956897292"/>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Lar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684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66175" y="1925637"/>
            <a:ext cx="424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1584744" y="6480175"/>
            <a:ext cx="229431" cy="216000"/>
          </a:xfrm>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214914025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Lar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4248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4175" y="1925637"/>
            <a:ext cx="684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18037354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7"/>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292203" y="1925636"/>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206581" y="1925636"/>
            <a:ext cx="3607594"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1834"/>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ree Column Boxed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cxnSp>
        <p:nvCxnSpPr>
          <p:cNvPr id="9" name="Straight Connector 8">
            <a:extLst>
              <a:ext uri="{FF2B5EF4-FFF2-40B4-BE49-F238E27FC236}">
                <a16:creationId xmlns:a16="http://schemas.microsoft.com/office/drawing/2014/main" id="{A037978F-B82C-43FD-83FD-6C5528177445}"/>
              </a:ext>
            </a:extLst>
          </p:cNvPr>
          <p:cNvCxnSpPr/>
          <p:nvPr userDrawn="1"/>
        </p:nvCxnSpPr>
        <p:spPr>
          <a:xfrm>
            <a:off x="4138811" y="2779713"/>
            <a:ext cx="0" cy="34933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E9591C-D839-480D-87AF-CCA3E39A8A12}"/>
              </a:ext>
            </a:extLst>
          </p:cNvPr>
          <p:cNvCxnSpPr/>
          <p:nvPr userDrawn="1"/>
        </p:nvCxnSpPr>
        <p:spPr>
          <a:xfrm>
            <a:off x="8053189" y="2779713"/>
            <a:ext cx="0" cy="34933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669CDDD6-A4E2-4D4C-82F0-B33A9971E13C}"/>
              </a:ext>
            </a:extLst>
          </p:cNvPr>
          <p:cNvSpPr>
            <a:spLocks noGrp="1"/>
          </p:cNvSpPr>
          <p:nvPr>
            <p:ph type="body" sz="quarter" idx="16"/>
          </p:nvPr>
        </p:nvSpPr>
        <p:spPr>
          <a:xfrm>
            <a:off x="378222"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sp>
        <p:nvSpPr>
          <p:cNvPr id="13" name="Text Placeholder 10">
            <a:extLst>
              <a:ext uri="{FF2B5EF4-FFF2-40B4-BE49-F238E27FC236}">
                <a16:creationId xmlns:a16="http://schemas.microsoft.com/office/drawing/2014/main" id="{229F3904-BD90-4349-B787-82A3653EBE85}"/>
              </a:ext>
            </a:extLst>
          </p:cNvPr>
          <p:cNvSpPr>
            <a:spLocks noGrp="1"/>
          </p:cNvSpPr>
          <p:nvPr>
            <p:ph type="body" sz="quarter" idx="17"/>
          </p:nvPr>
        </p:nvSpPr>
        <p:spPr>
          <a:xfrm>
            <a:off x="4292600"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sp>
        <p:nvSpPr>
          <p:cNvPr id="14" name="Text Placeholder 10">
            <a:extLst>
              <a:ext uri="{FF2B5EF4-FFF2-40B4-BE49-F238E27FC236}">
                <a16:creationId xmlns:a16="http://schemas.microsoft.com/office/drawing/2014/main" id="{0D5749C8-BCF0-41ED-BD1F-0512A23DA937}"/>
              </a:ext>
            </a:extLst>
          </p:cNvPr>
          <p:cNvSpPr>
            <a:spLocks noGrp="1"/>
          </p:cNvSpPr>
          <p:nvPr>
            <p:ph type="body" sz="quarter" idx="18"/>
          </p:nvPr>
        </p:nvSpPr>
        <p:spPr>
          <a:xfrm>
            <a:off x="8206978" y="1925638"/>
            <a:ext cx="3606800" cy="694800"/>
          </a:xfrm>
          <a:solidFill>
            <a:schemeClr val="accent1"/>
          </a:solidFill>
        </p:spPr>
        <p:txBody>
          <a:bodyPr lIns="180000" tIns="144000" rIns="180000" bIns="144000" anchor="ctr"/>
          <a:lstStyle>
            <a:lvl1pPr algn="l">
              <a:spcAft>
                <a:spcPts val="0"/>
              </a:spcAft>
              <a:defRPr sz="1600">
                <a:solidFill>
                  <a:schemeClr val="bg1"/>
                </a:solidFill>
                <a:latin typeface="+mn-lt"/>
              </a:defRPr>
            </a:lvl1pPr>
            <a:lvl2pPr marL="0" indent="0">
              <a:spcAft>
                <a:spcPts val="0"/>
              </a:spcAft>
              <a:buNone/>
              <a:defRPr sz="1200" b="1">
                <a:solidFill>
                  <a:schemeClr val="bg1"/>
                </a:solidFill>
              </a:defRPr>
            </a:lvl2pPr>
          </a:lstStyle>
          <a:p>
            <a:pPr lvl="0"/>
            <a:r>
              <a:rPr lang="en-US"/>
              <a:t>Click to edit Master text styles</a:t>
            </a:r>
          </a:p>
          <a:p>
            <a:pPr lvl="1"/>
            <a:r>
              <a:rPr lang="en-US"/>
              <a:t>Second level</a:t>
            </a:r>
          </a:p>
        </p:txBody>
      </p:sp>
      <p:pic>
        <p:nvPicPr>
          <p:cNvPr id="17" name="Picture 16" descr="A close up of smoke&#10;&#10;Description automatically generated">
            <a:extLst>
              <a:ext uri="{FF2B5EF4-FFF2-40B4-BE49-F238E27FC236}">
                <a16:creationId xmlns:a16="http://schemas.microsoft.com/office/drawing/2014/main" id="{5F203263-769C-4C12-9223-2001699512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7096" y="2098506"/>
            <a:ext cx="163429" cy="346582"/>
          </a:xfrm>
          <a:prstGeom prst="rect">
            <a:avLst/>
          </a:prstGeom>
        </p:spPr>
      </p:pic>
      <p:pic>
        <p:nvPicPr>
          <p:cNvPr id="18" name="Picture 17" descr="A close up of smoke&#10;&#10;Description automatically generated">
            <a:extLst>
              <a:ext uri="{FF2B5EF4-FFF2-40B4-BE49-F238E27FC236}">
                <a16:creationId xmlns:a16="http://schemas.microsoft.com/office/drawing/2014/main" id="{67406F93-4853-495C-80C0-0EF6FE29A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474" y="2100987"/>
            <a:ext cx="163429" cy="346582"/>
          </a:xfrm>
          <a:prstGeom prst="rect">
            <a:avLst/>
          </a:prstGeom>
        </p:spPr>
      </p:pic>
      <p:sp>
        <p:nvSpPr>
          <p:cNvPr id="19" name="Content Placeholder 2">
            <a:extLst>
              <a:ext uri="{FF2B5EF4-FFF2-40B4-BE49-F238E27FC236}">
                <a16:creationId xmlns:a16="http://schemas.microsoft.com/office/drawing/2014/main" id="{8D2CA29D-86D5-4B12-95E3-E5BA1462E557}"/>
              </a:ext>
            </a:extLst>
          </p:cNvPr>
          <p:cNvSpPr>
            <a:spLocks noGrp="1"/>
          </p:cNvSpPr>
          <p:nvPr>
            <p:ph idx="1"/>
          </p:nvPr>
        </p:nvSpPr>
        <p:spPr>
          <a:xfrm>
            <a:off x="377825"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21F82BA5-FD67-413D-BACC-18EB05236512}"/>
              </a:ext>
            </a:extLst>
          </p:cNvPr>
          <p:cNvSpPr>
            <a:spLocks noGrp="1"/>
          </p:cNvSpPr>
          <p:nvPr>
            <p:ph idx="19"/>
          </p:nvPr>
        </p:nvSpPr>
        <p:spPr>
          <a:xfrm>
            <a:off x="4292202"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CD09D3E6-36C0-430F-BA84-5003F9B4225B}"/>
              </a:ext>
            </a:extLst>
          </p:cNvPr>
          <p:cNvSpPr>
            <a:spLocks noGrp="1"/>
          </p:cNvSpPr>
          <p:nvPr>
            <p:ph idx="20"/>
          </p:nvPr>
        </p:nvSpPr>
        <p:spPr>
          <a:xfrm>
            <a:off x="8206579" y="2779714"/>
            <a:ext cx="3607594" cy="3602036"/>
          </a:xfrm>
        </p:spPr>
        <p:txBody>
          <a:bodyPr/>
          <a:lstStyle>
            <a:lvl4pPr marL="324000" indent="-108000">
              <a:buFont typeface="Arial" panose="020B0604020202020204" pitchFamily="34" charset="0"/>
              <a:buChar char="•"/>
              <a:defRPr sz="1200">
                <a:solidFill>
                  <a:schemeClr val="accent4"/>
                </a:solidFill>
                <a:latin typeface="+mn-lt"/>
              </a:defRPr>
            </a:lvl4pPr>
            <a:lvl5pPr marL="43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6936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and Two Images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25200" y="1925637"/>
            <a:ext cx="4588975" cy="360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377825" y="1925638"/>
            <a:ext cx="3607200" cy="1981800"/>
          </a:xfrm>
          <a:solidFill>
            <a:schemeClr val="bg1">
              <a:lumMod val="85000"/>
            </a:schemeClr>
          </a:solidFill>
        </p:spPr>
        <p:txBody>
          <a:bodyPr/>
          <a:lstStyle/>
          <a:p>
            <a:r>
              <a:rPr lang="en-US"/>
              <a:t>Click icon to add picture</a:t>
            </a:r>
            <a:endParaRPr lang="en-GB"/>
          </a:p>
        </p:txBody>
      </p:sp>
      <p:sp>
        <p:nvSpPr>
          <p:cNvPr id="8" name="Picture Placeholder 8">
            <a:extLst>
              <a:ext uri="{FF2B5EF4-FFF2-40B4-BE49-F238E27FC236}">
                <a16:creationId xmlns:a16="http://schemas.microsoft.com/office/drawing/2014/main" id="{373D2010-09BB-46C7-9406-54716849AF80}"/>
              </a:ext>
            </a:extLst>
          </p:cNvPr>
          <p:cNvSpPr>
            <a:spLocks noGrp="1"/>
          </p:cNvSpPr>
          <p:nvPr>
            <p:ph type="pic" sz="quarter" idx="14"/>
          </p:nvPr>
        </p:nvSpPr>
        <p:spPr>
          <a:xfrm>
            <a:off x="3985419" y="3907438"/>
            <a:ext cx="2260800" cy="16200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734829149"/>
      </p:ext>
    </p:extLst>
  </p:cSld>
  <p:clrMapOvr>
    <a:masterClrMapping/>
  </p:clrMapOvr>
  <p:transition>
    <p:fade/>
  </p:transition>
  <p:extLst>
    <p:ext uri="{DCECCB84-F9BA-43D5-87BE-67443E8EF086}">
      <p15:sldGuideLst xmlns:p15="http://schemas.microsoft.com/office/powerpoint/2012/main"/>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ree Column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5419" y="1925637"/>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749797" y="1925636"/>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664175" y="1925636"/>
            <a:ext cx="315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11C72693-AE5F-44C4-B2DE-80193159B355}"/>
              </a:ext>
            </a:extLst>
          </p:cNvPr>
          <p:cNvSpPr>
            <a:spLocks noGrp="1"/>
          </p:cNvSpPr>
          <p:nvPr>
            <p:ph sz="quarter" idx="15"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0" name="Content Placeholder 8">
            <a:extLst>
              <a:ext uri="{FF2B5EF4-FFF2-40B4-BE49-F238E27FC236}">
                <a16:creationId xmlns:a16="http://schemas.microsoft.com/office/drawing/2014/main" id="{582ACADA-0A45-42F9-8B5C-1E169DE39EC3}"/>
              </a:ext>
            </a:extLst>
          </p:cNvPr>
          <p:cNvSpPr>
            <a:spLocks noGrp="1"/>
          </p:cNvSpPr>
          <p:nvPr>
            <p:ph sz="quarter" idx="16" hasCustomPrompt="1"/>
          </p:nvPr>
        </p:nvSpPr>
        <p:spPr>
          <a:xfrm>
            <a:off x="4292600" y="1920800"/>
            <a:ext cx="381300" cy="854075"/>
          </a:xfrm>
        </p:spPr>
        <p:txBody>
          <a:bodyPr/>
          <a:lstStyle>
            <a:lvl1pPr>
              <a:defRPr sz="2750">
                <a:latin typeface="+mj-lt"/>
              </a:defRPr>
            </a:lvl1pPr>
          </a:lstStyle>
          <a:p>
            <a:pPr lvl="0"/>
            <a:r>
              <a:rPr lang="en-US"/>
              <a:t>0.</a:t>
            </a:r>
            <a:endParaRPr lang="en-GB"/>
          </a:p>
        </p:txBody>
      </p:sp>
      <p:sp>
        <p:nvSpPr>
          <p:cNvPr id="11" name="Content Placeholder 8">
            <a:extLst>
              <a:ext uri="{FF2B5EF4-FFF2-40B4-BE49-F238E27FC236}">
                <a16:creationId xmlns:a16="http://schemas.microsoft.com/office/drawing/2014/main" id="{93CC5F8C-C4D5-42BB-A445-BB440A06A613}"/>
              </a:ext>
            </a:extLst>
          </p:cNvPr>
          <p:cNvSpPr>
            <a:spLocks noGrp="1"/>
          </p:cNvSpPr>
          <p:nvPr>
            <p:ph sz="quarter" idx="17" hasCustomPrompt="1"/>
          </p:nvPr>
        </p:nvSpPr>
        <p:spPr>
          <a:xfrm>
            <a:off x="8207374" y="1915962"/>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121266577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hree Column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9EA7B3"/>
                </a:solidFill>
              </a:defRPr>
            </a:lvl1pPr>
          </a:lstStyle>
          <a:p>
            <a:endParaRPr lang="en-GB"/>
          </a:p>
        </p:txBody>
      </p:sp>
      <p:sp>
        <p:nvSpPr>
          <p:cNvPr id="5" name="Footer Placeholder 4"/>
          <p:cNvSpPr>
            <a:spLocks noGrp="1"/>
          </p:cNvSpPr>
          <p:nvPr>
            <p:ph type="ftr" sz="quarter" idx="11"/>
          </p:nvPr>
        </p:nvSpPr>
        <p:spPr/>
        <p:txBody>
          <a:bodyPr/>
          <a:lstStyle>
            <a:lvl1pPr>
              <a:defRPr>
                <a:solidFill>
                  <a:srgbClr val="9EA7B3"/>
                </a:solidFill>
              </a:defRPr>
            </a:lvl1pPr>
          </a:lstStyle>
          <a:p>
            <a:endParaRPr lang="en-GB"/>
          </a:p>
        </p:txBody>
      </p:sp>
      <p:sp>
        <p:nvSpPr>
          <p:cNvPr id="6" name="Slide Number Placeholder 5"/>
          <p:cNvSpPr>
            <a:spLocks noGrp="1"/>
          </p:cNvSpPr>
          <p:nvPr>
            <p:ph type="sldNum" sz="quarter" idx="12"/>
          </p:nvPr>
        </p:nvSpPr>
        <p:spPr/>
        <p:txBody>
          <a:bodyPr/>
          <a:lstStyle>
            <a:lvl1pPr>
              <a:defRPr>
                <a:solidFill>
                  <a:srgbClr val="9EA7B3"/>
                </a:solidFill>
              </a:defRPr>
            </a:lvl1pPr>
          </a:lstStyle>
          <a:p>
            <a:fld id="{29CC380D-5F44-41E8-971E-CDD19ED6F8E3}" type="slidenum">
              <a:rPr lang="en-GB" smtClean="0"/>
              <a:pPr/>
              <a:t>‹#›</a:t>
            </a:fld>
            <a:endParaRPr lang="en-GB"/>
          </a:p>
        </p:txBody>
      </p:sp>
      <p:cxnSp>
        <p:nvCxnSpPr>
          <p:cNvPr id="9" name="Straight Connector 8">
            <a:extLst>
              <a:ext uri="{FF2B5EF4-FFF2-40B4-BE49-F238E27FC236}">
                <a16:creationId xmlns:a16="http://schemas.microsoft.com/office/drawing/2014/main" id="{6AC93332-FCA3-4054-A844-0AC0A2544D34}"/>
              </a:ext>
            </a:extLst>
          </p:cNvPr>
          <p:cNvCxnSpPr/>
          <p:nvPr userDrawn="1"/>
        </p:nvCxnSpPr>
        <p:spPr>
          <a:xfrm>
            <a:off x="377825" y="1227932"/>
            <a:ext cx="1143635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FE1EC3B-740E-41C3-AEB5-04C5501D3D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
        <p:nvSpPr>
          <p:cNvPr id="12" name="Content Placeholder 2">
            <a:extLst>
              <a:ext uri="{FF2B5EF4-FFF2-40B4-BE49-F238E27FC236}">
                <a16:creationId xmlns:a16="http://schemas.microsoft.com/office/drawing/2014/main" id="{5DDCF90C-1CF9-4401-9944-53FD3BC1F988}"/>
              </a:ext>
            </a:extLst>
          </p:cNvPr>
          <p:cNvSpPr>
            <a:spLocks noGrp="1"/>
          </p:cNvSpPr>
          <p:nvPr>
            <p:ph idx="1"/>
          </p:nvPr>
        </p:nvSpPr>
        <p:spPr>
          <a:xfrm>
            <a:off x="377825" y="1925637"/>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A8B715D9-46C4-453C-9232-C5958522C1D4}"/>
              </a:ext>
            </a:extLst>
          </p:cNvPr>
          <p:cNvSpPr>
            <a:spLocks noGrp="1"/>
          </p:cNvSpPr>
          <p:nvPr>
            <p:ph idx="13"/>
          </p:nvPr>
        </p:nvSpPr>
        <p:spPr>
          <a:xfrm>
            <a:off x="4292203"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BF5A29A8-85A5-46D8-8F53-96CD2CDDBFB3}"/>
              </a:ext>
            </a:extLst>
          </p:cNvPr>
          <p:cNvSpPr>
            <a:spLocks noGrp="1"/>
          </p:cNvSpPr>
          <p:nvPr>
            <p:ph idx="14"/>
          </p:nvPr>
        </p:nvSpPr>
        <p:spPr>
          <a:xfrm>
            <a:off x="8206581"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accent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131176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hree Column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9CC380D-5F44-41E8-971E-CDD19ED6F8E3}" type="slidenum">
              <a:rPr lang="en-GB" smtClean="0"/>
              <a:pPr/>
              <a:t>‹#›</a:t>
            </a:fld>
            <a:endParaRPr lang="en-GB"/>
          </a:p>
        </p:txBody>
      </p:sp>
      <p:cxnSp>
        <p:nvCxnSpPr>
          <p:cNvPr id="9" name="Straight Connector 8">
            <a:extLst>
              <a:ext uri="{FF2B5EF4-FFF2-40B4-BE49-F238E27FC236}">
                <a16:creationId xmlns:a16="http://schemas.microsoft.com/office/drawing/2014/main" id="{6AC93332-FCA3-4054-A844-0AC0A2544D34}"/>
              </a:ext>
            </a:extLst>
          </p:cNvPr>
          <p:cNvCxnSpPr/>
          <p:nvPr userDrawn="1"/>
        </p:nvCxnSpPr>
        <p:spPr>
          <a:xfrm>
            <a:off x="377825" y="1227932"/>
            <a:ext cx="1143635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31740A-5FDE-47A1-9976-336C07974D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
        <p:nvSpPr>
          <p:cNvPr id="12" name="Content Placeholder 2">
            <a:extLst>
              <a:ext uri="{FF2B5EF4-FFF2-40B4-BE49-F238E27FC236}">
                <a16:creationId xmlns:a16="http://schemas.microsoft.com/office/drawing/2014/main" id="{FE2FACF5-A60D-44FC-A578-FD005792C140}"/>
              </a:ext>
            </a:extLst>
          </p:cNvPr>
          <p:cNvSpPr>
            <a:spLocks noGrp="1"/>
          </p:cNvSpPr>
          <p:nvPr>
            <p:ph idx="1"/>
          </p:nvPr>
        </p:nvSpPr>
        <p:spPr>
          <a:xfrm>
            <a:off x="377825" y="1925637"/>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6F58283-0844-453D-BCD6-1587B2F3A939}"/>
              </a:ext>
            </a:extLst>
          </p:cNvPr>
          <p:cNvSpPr>
            <a:spLocks noGrp="1"/>
          </p:cNvSpPr>
          <p:nvPr>
            <p:ph idx="13"/>
          </p:nvPr>
        </p:nvSpPr>
        <p:spPr>
          <a:xfrm>
            <a:off x="4292203"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B4229EF1-E5AB-4685-BF30-7C661BA29DC5}"/>
              </a:ext>
            </a:extLst>
          </p:cNvPr>
          <p:cNvSpPr>
            <a:spLocks noGrp="1"/>
          </p:cNvSpPr>
          <p:nvPr>
            <p:ph idx="14"/>
          </p:nvPr>
        </p:nvSpPr>
        <p:spPr>
          <a:xfrm>
            <a:off x="8206581" y="1925636"/>
            <a:ext cx="3607594" cy="44561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76775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1925637"/>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349942" y="1925636"/>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322059" y="1925636"/>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294175" y="1925635"/>
            <a:ext cx="2520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99649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Column Inden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63825" y="1925637"/>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835942" y="1925636"/>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808059" y="1925636"/>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780175" y="1925635"/>
            <a:ext cx="20340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91B5C024-3D37-40F2-9B81-1690BB319147}"/>
              </a:ext>
            </a:extLst>
          </p:cNvPr>
          <p:cNvSpPr>
            <a:spLocks noGrp="1"/>
          </p:cNvSpPr>
          <p:nvPr>
            <p:ph sz="quarter" idx="16"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1" name="Content Placeholder 8">
            <a:extLst>
              <a:ext uri="{FF2B5EF4-FFF2-40B4-BE49-F238E27FC236}">
                <a16:creationId xmlns:a16="http://schemas.microsoft.com/office/drawing/2014/main" id="{521F0D55-5210-49B5-B56F-CE30A8FB3C35}"/>
              </a:ext>
            </a:extLst>
          </p:cNvPr>
          <p:cNvSpPr>
            <a:spLocks noGrp="1"/>
          </p:cNvSpPr>
          <p:nvPr>
            <p:ph sz="quarter" idx="17" hasCustomPrompt="1"/>
          </p:nvPr>
        </p:nvSpPr>
        <p:spPr>
          <a:xfrm>
            <a:off x="3348188" y="1925635"/>
            <a:ext cx="381300" cy="854075"/>
          </a:xfrm>
        </p:spPr>
        <p:txBody>
          <a:bodyPr/>
          <a:lstStyle>
            <a:lvl1pPr>
              <a:defRPr sz="2750">
                <a:latin typeface="+mj-lt"/>
              </a:defRPr>
            </a:lvl1pPr>
          </a:lstStyle>
          <a:p>
            <a:pPr lvl="0"/>
            <a:r>
              <a:rPr lang="en-US"/>
              <a:t>0.</a:t>
            </a:r>
            <a:endParaRPr lang="en-GB"/>
          </a:p>
        </p:txBody>
      </p:sp>
      <p:sp>
        <p:nvSpPr>
          <p:cNvPr id="12" name="Content Placeholder 8">
            <a:extLst>
              <a:ext uri="{FF2B5EF4-FFF2-40B4-BE49-F238E27FC236}">
                <a16:creationId xmlns:a16="http://schemas.microsoft.com/office/drawing/2014/main" id="{3D09EB75-7828-4D9E-BDD9-CAE3A50CAFEF}"/>
              </a:ext>
            </a:extLst>
          </p:cNvPr>
          <p:cNvSpPr>
            <a:spLocks noGrp="1"/>
          </p:cNvSpPr>
          <p:nvPr>
            <p:ph sz="quarter" idx="18" hasCustomPrompt="1"/>
          </p:nvPr>
        </p:nvSpPr>
        <p:spPr>
          <a:xfrm>
            <a:off x="6318550" y="1925632"/>
            <a:ext cx="381300" cy="854075"/>
          </a:xfrm>
        </p:spPr>
        <p:txBody>
          <a:bodyPr/>
          <a:lstStyle>
            <a:lvl1pPr>
              <a:defRPr sz="2750">
                <a:latin typeface="+mj-lt"/>
              </a:defRPr>
            </a:lvl1pPr>
          </a:lstStyle>
          <a:p>
            <a:pPr lvl="0"/>
            <a:r>
              <a:rPr lang="en-US"/>
              <a:t>0.</a:t>
            </a:r>
            <a:endParaRPr lang="en-GB"/>
          </a:p>
        </p:txBody>
      </p:sp>
      <p:sp>
        <p:nvSpPr>
          <p:cNvPr id="13" name="Content Placeholder 8">
            <a:extLst>
              <a:ext uri="{FF2B5EF4-FFF2-40B4-BE49-F238E27FC236}">
                <a16:creationId xmlns:a16="http://schemas.microsoft.com/office/drawing/2014/main" id="{029A3F0B-03EF-4E97-80EA-26AA53F30F63}"/>
              </a:ext>
            </a:extLst>
          </p:cNvPr>
          <p:cNvSpPr>
            <a:spLocks noGrp="1"/>
          </p:cNvSpPr>
          <p:nvPr>
            <p:ph sz="quarter" idx="19" hasCustomPrompt="1"/>
          </p:nvPr>
        </p:nvSpPr>
        <p:spPr>
          <a:xfrm>
            <a:off x="9288912" y="1925629"/>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19224205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our Column Box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2779714"/>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3271942" y="2779713"/>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6166059" y="2779713"/>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250D3F88-0323-4B6F-A103-01F202829C35}"/>
              </a:ext>
            </a:extLst>
          </p:cNvPr>
          <p:cNvSpPr>
            <a:spLocks noGrp="1"/>
          </p:cNvSpPr>
          <p:nvPr>
            <p:ph idx="15"/>
          </p:nvPr>
        </p:nvSpPr>
        <p:spPr>
          <a:xfrm>
            <a:off x="9060175" y="2779712"/>
            <a:ext cx="2754000" cy="3602036"/>
          </a:xfrm>
          <a:solidFill>
            <a:srgbClr val="F7F7F7"/>
          </a:solidFill>
        </p:spPr>
        <p:txBody>
          <a:bodyPr lIns="288000" tIns="216000" rIns="288000" bIns="216000"/>
          <a:lstStyle>
            <a:lvl2pPr marL="108000" indent="-108000">
              <a:spcAft>
                <a:spcPts val="1600"/>
              </a:spcAft>
              <a:buFont typeface="Arial" panose="020B0604020202020204" pitchFamily="34" charset="0"/>
              <a:buChar char="•"/>
              <a:defRPr sz="1200"/>
            </a:lvl2pPr>
          </a:lstStyle>
          <a:p>
            <a:pPr lvl="0"/>
            <a:r>
              <a:rPr lang="en-US"/>
              <a:t>Click to edit Master text styles</a:t>
            </a:r>
          </a:p>
          <a:p>
            <a:pPr lvl="1"/>
            <a:r>
              <a:rPr lang="en-US"/>
              <a:t>Second level</a:t>
            </a:r>
          </a:p>
        </p:txBody>
      </p:sp>
      <p:sp>
        <p:nvSpPr>
          <p:cNvPr id="11" name="Text Placeholder 10">
            <a:extLst>
              <a:ext uri="{FF2B5EF4-FFF2-40B4-BE49-F238E27FC236}">
                <a16:creationId xmlns:a16="http://schemas.microsoft.com/office/drawing/2014/main" id="{14075B33-7825-4C60-862C-61A603CFC785}"/>
              </a:ext>
            </a:extLst>
          </p:cNvPr>
          <p:cNvSpPr>
            <a:spLocks noGrp="1"/>
          </p:cNvSpPr>
          <p:nvPr>
            <p:ph type="body" sz="quarter" idx="16"/>
          </p:nvPr>
        </p:nvSpPr>
        <p:spPr>
          <a:xfrm>
            <a:off x="377825"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2" name="Text Placeholder 10">
            <a:extLst>
              <a:ext uri="{FF2B5EF4-FFF2-40B4-BE49-F238E27FC236}">
                <a16:creationId xmlns:a16="http://schemas.microsoft.com/office/drawing/2014/main" id="{3E2CDC91-E304-418C-A9D7-28AC6287D358}"/>
              </a:ext>
            </a:extLst>
          </p:cNvPr>
          <p:cNvSpPr>
            <a:spLocks noGrp="1"/>
          </p:cNvSpPr>
          <p:nvPr>
            <p:ph type="body" sz="quarter" idx="17"/>
          </p:nvPr>
        </p:nvSpPr>
        <p:spPr>
          <a:xfrm>
            <a:off x="3271629"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3" name="Text Placeholder 10">
            <a:extLst>
              <a:ext uri="{FF2B5EF4-FFF2-40B4-BE49-F238E27FC236}">
                <a16:creationId xmlns:a16="http://schemas.microsoft.com/office/drawing/2014/main" id="{6E66F7D4-5CDC-4402-A280-84C231E68B2A}"/>
              </a:ext>
            </a:extLst>
          </p:cNvPr>
          <p:cNvSpPr>
            <a:spLocks noGrp="1"/>
          </p:cNvSpPr>
          <p:nvPr>
            <p:ph type="body" sz="quarter" idx="18"/>
          </p:nvPr>
        </p:nvSpPr>
        <p:spPr>
          <a:xfrm>
            <a:off x="6165433"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
        <p:nvSpPr>
          <p:cNvPr id="14" name="Text Placeholder 10">
            <a:extLst>
              <a:ext uri="{FF2B5EF4-FFF2-40B4-BE49-F238E27FC236}">
                <a16:creationId xmlns:a16="http://schemas.microsoft.com/office/drawing/2014/main" id="{8C7CB55E-AF72-47A4-A35E-3697A3A87708}"/>
              </a:ext>
            </a:extLst>
          </p:cNvPr>
          <p:cNvSpPr>
            <a:spLocks noGrp="1"/>
          </p:cNvSpPr>
          <p:nvPr>
            <p:ph type="body" sz="quarter" idx="19"/>
          </p:nvPr>
        </p:nvSpPr>
        <p:spPr>
          <a:xfrm>
            <a:off x="9059237" y="1925638"/>
            <a:ext cx="2754313" cy="694800"/>
          </a:xfrm>
          <a:solidFill>
            <a:schemeClr val="accent1"/>
          </a:solidFill>
        </p:spPr>
        <p:txBody>
          <a:bodyPr lIns="288000" rIns="288000" anchor="ctr"/>
          <a:lstStyle>
            <a:lvl1pPr algn="l">
              <a:spcAft>
                <a:spcPts val="0"/>
              </a:spcAft>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3089053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Four Content Til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80BA-CC8A-4013-9EA0-65BE6D1C6B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E5952D-165E-4422-B6F7-2DAF938002CF}"/>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C208CF89-19F1-4619-8CFD-0159853672F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54262D2-A268-4FAE-B4EE-0E28085AFB8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Text Placeholder 6">
            <a:extLst>
              <a:ext uri="{FF2B5EF4-FFF2-40B4-BE49-F238E27FC236}">
                <a16:creationId xmlns:a16="http://schemas.microsoft.com/office/drawing/2014/main" id="{A3A7D77E-10EA-40B5-8684-ECAAEB1099ED}"/>
              </a:ext>
            </a:extLst>
          </p:cNvPr>
          <p:cNvSpPr>
            <a:spLocks noGrp="1"/>
          </p:cNvSpPr>
          <p:nvPr>
            <p:ph type="body" sz="quarter" idx="13"/>
          </p:nvPr>
        </p:nvSpPr>
        <p:spPr>
          <a:xfrm>
            <a:off x="377825" y="1925637"/>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8" name="Straight Connector 7">
            <a:extLst>
              <a:ext uri="{FF2B5EF4-FFF2-40B4-BE49-F238E27FC236}">
                <a16:creationId xmlns:a16="http://schemas.microsoft.com/office/drawing/2014/main" id="{A3B90707-AB72-4BDF-AD03-5CEFF13586D8}"/>
              </a:ext>
            </a:extLst>
          </p:cNvPr>
          <p:cNvCxnSpPr>
            <a:cxnSpLocks/>
          </p:cNvCxnSpPr>
          <p:nvPr userDrawn="1"/>
        </p:nvCxnSpPr>
        <p:spPr>
          <a:xfrm>
            <a:off x="6096000" y="1925638"/>
            <a:ext cx="0" cy="445611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8EA5DCD-04DC-4410-9C6C-9AFCE3FEC069}"/>
              </a:ext>
            </a:extLst>
          </p:cNvPr>
          <p:cNvCxnSpPr>
            <a:cxnSpLocks/>
          </p:cNvCxnSpPr>
          <p:nvPr userDrawn="1"/>
        </p:nvCxnSpPr>
        <p:spPr>
          <a:xfrm>
            <a:off x="6325431" y="4153694"/>
            <a:ext cx="549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D8F22CA-E663-4B76-9B81-CB354FFB6727}"/>
              </a:ext>
            </a:extLst>
          </p:cNvPr>
          <p:cNvCxnSpPr>
            <a:cxnSpLocks/>
          </p:cNvCxnSpPr>
          <p:nvPr userDrawn="1"/>
        </p:nvCxnSpPr>
        <p:spPr>
          <a:xfrm>
            <a:off x="377824" y="4153694"/>
            <a:ext cx="549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8E28A2BE-C86F-4838-BC49-91E5E5418EBA}"/>
              </a:ext>
            </a:extLst>
          </p:cNvPr>
          <p:cNvSpPr>
            <a:spLocks noGrp="1"/>
          </p:cNvSpPr>
          <p:nvPr>
            <p:ph type="body" sz="quarter" idx="14"/>
          </p:nvPr>
        </p:nvSpPr>
        <p:spPr>
          <a:xfrm>
            <a:off x="377825" y="4381945"/>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6">
            <a:extLst>
              <a:ext uri="{FF2B5EF4-FFF2-40B4-BE49-F238E27FC236}">
                <a16:creationId xmlns:a16="http://schemas.microsoft.com/office/drawing/2014/main" id="{8D42EF75-B0F1-4A74-B0FB-F2AF125C263A}"/>
              </a:ext>
            </a:extLst>
          </p:cNvPr>
          <p:cNvSpPr>
            <a:spLocks noGrp="1"/>
          </p:cNvSpPr>
          <p:nvPr>
            <p:ph type="body" sz="quarter" idx="15"/>
          </p:nvPr>
        </p:nvSpPr>
        <p:spPr>
          <a:xfrm>
            <a:off x="6324177" y="1925638"/>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6">
            <a:extLst>
              <a:ext uri="{FF2B5EF4-FFF2-40B4-BE49-F238E27FC236}">
                <a16:creationId xmlns:a16="http://schemas.microsoft.com/office/drawing/2014/main" id="{2E0D7A43-F952-4A55-9F18-63C521552284}"/>
              </a:ext>
            </a:extLst>
          </p:cNvPr>
          <p:cNvSpPr>
            <a:spLocks noGrp="1"/>
          </p:cNvSpPr>
          <p:nvPr>
            <p:ph type="body" sz="quarter" idx="16"/>
          </p:nvPr>
        </p:nvSpPr>
        <p:spPr>
          <a:xfrm>
            <a:off x="6324177" y="4381946"/>
            <a:ext cx="5488744"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2226358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Content Tiled Inden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80BA-CC8A-4013-9EA0-65BE6D1C6B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E5952D-165E-4422-B6F7-2DAF938002CF}"/>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C208CF89-19F1-4619-8CFD-0159853672F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54262D2-A268-4FAE-B4EE-0E28085AFB8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Text Placeholder 6">
            <a:extLst>
              <a:ext uri="{FF2B5EF4-FFF2-40B4-BE49-F238E27FC236}">
                <a16:creationId xmlns:a16="http://schemas.microsoft.com/office/drawing/2014/main" id="{A3A7D77E-10EA-40B5-8684-ECAAEB1099ED}"/>
              </a:ext>
            </a:extLst>
          </p:cNvPr>
          <p:cNvSpPr>
            <a:spLocks noGrp="1"/>
          </p:cNvSpPr>
          <p:nvPr>
            <p:ph type="body" sz="quarter" idx="13"/>
          </p:nvPr>
        </p:nvSpPr>
        <p:spPr>
          <a:xfrm>
            <a:off x="759127" y="1925637"/>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6">
            <a:extLst>
              <a:ext uri="{FF2B5EF4-FFF2-40B4-BE49-F238E27FC236}">
                <a16:creationId xmlns:a16="http://schemas.microsoft.com/office/drawing/2014/main" id="{8E28A2BE-C86F-4838-BC49-91E5E5418EBA}"/>
              </a:ext>
            </a:extLst>
          </p:cNvPr>
          <p:cNvSpPr>
            <a:spLocks noGrp="1"/>
          </p:cNvSpPr>
          <p:nvPr>
            <p:ph type="body" sz="quarter" idx="14"/>
          </p:nvPr>
        </p:nvSpPr>
        <p:spPr>
          <a:xfrm>
            <a:off x="759127" y="4381945"/>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6">
            <a:extLst>
              <a:ext uri="{FF2B5EF4-FFF2-40B4-BE49-F238E27FC236}">
                <a16:creationId xmlns:a16="http://schemas.microsoft.com/office/drawing/2014/main" id="{8D42EF75-B0F1-4A74-B0FB-F2AF125C263A}"/>
              </a:ext>
            </a:extLst>
          </p:cNvPr>
          <p:cNvSpPr>
            <a:spLocks noGrp="1"/>
          </p:cNvSpPr>
          <p:nvPr>
            <p:ph type="body" sz="quarter" idx="15"/>
          </p:nvPr>
        </p:nvSpPr>
        <p:spPr>
          <a:xfrm>
            <a:off x="6705479" y="1925638"/>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6">
            <a:extLst>
              <a:ext uri="{FF2B5EF4-FFF2-40B4-BE49-F238E27FC236}">
                <a16:creationId xmlns:a16="http://schemas.microsoft.com/office/drawing/2014/main" id="{2E0D7A43-F952-4A55-9F18-63C521552284}"/>
              </a:ext>
            </a:extLst>
          </p:cNvPr>
          <p:cNvSpPr>
            <a:spLocks noGrp="1"/>
          </p:cNvSpPr>
          <p:nvPr>
            <p:ph type="body" sz="quarter" idx="16"/>
          </p:nvPr>
        </p:nvSpPr>
        <p:spPr>
          <a:xfrm>
            <a:off x="6705479" y="4381946"/>
            <a:ext cx="5107442" cy="1869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8">
            <a:extLst>
              <a:ext uri="{FF2B5EF4-FFF2-40B4-BE49-F238E27FC236}">
                <a16:creationId xmlns:a16="http://schemas.microsoft.com/office/drawing/2014/main" id="{8574B2E4-A6F8-41FA-8F1F-ECC21521DE34}"/>
              </a:ext>
            </a:extLst>
          </p:cNvPr>
          <p:cNvSpPr>
            <a:spLocks noGrp="1"/>
          </p:cNvSpPr>
          <p:nvPr>
            <p:ph sz="quarter" idx="17" hasCustomPrompt="1"/>
          </p:nvPr>
        </p:nvSpPr>
        <p:spPr>
          <a:xfrm>
            <a:off x="377826" y="1925638"/>
            <a:ext cx="381300" cy="854075"/>
          </a:xfrm>
        </p:spPr>
        <p:txBody>
          <a:bodyPr/>
          <a:lstStyle>
            <a:lvl1pPr>
              <a:defRPr sz="2750">
                <a:latin typeface="+mj-lt"/>
              </a:defRPr>
            </a:lvl1pPr>
          </a:lstStyle>
          <a:p>
            <a:pPr lvl="0"/>
            <a:r>
              <a:rPr lang="en-US"/>
              <a:t>0.</a:t>
            </a:r>
            <a:endParaRPr lang="en-GB"/>
          </a:p>
        </p:txBody>
      </p:sp>
      <p:sp>
        <p:nvSpPr>
          <p:cNvPr id="17" name="Content Placeholder 8">
            <a:extLst>
              <a:ext uri="{FF2B5EF4-FFF2-40B4-BE49-F238E27FC236}">
                <a16:creationId xmlns:a16="http://schemas.microsoft.com/office/drawing/2014/main" id="{EF4EAA21-6775-4363-955A-9F4F38C86AA3}"/>
              </a:ext>
            </a:extLst>
          </p:cNvPr>
          <p:cNvSpPr>
            <a:spLocks noGrp="1"/>
          </p:cNvSpPr>
          <p:nvPr>
            <p:ph sz="quarter" idx="18" hasCustomPrompt="1"/>
          </p:nvPr>
        </p:nvSpPr>
        <p:spPr>
          <a:xfrm>
            <a:off x="6324179" y="1925638"/>
            <a:ext cx="381300" cy="854075"/>
          </a:xfrm>
        </p:spPr>
        <p:txBody>
          <a:bodyPr/>
          <a:lstStyle>
            <a:lvl1pPr>
              <a:defRPr sz="2750">
                <a:latin typeface="+mj-lt"/>
              </a:defRPr>
            </a:lvl1pPr>
          </a:lstStyle>
          <a:p>
            <a:pPr lvl="0"/>
            <a:r>
              <a:rPr lang="en-US"/>
              <a:t>0.</a:t>
            </a:r>
            <a:endParaRPr lang="en-GB"/>
          </a:p>
        </p:txBody>
      </p:sp>
      <p:sp>
        <p:nvSpPr>
          <p:cNvPr id="18" name="Content Placeholder 8">
            <a:extLst>
              <a:ext uri="{FF2B5EF4-FFF2-40B4-BE49-F238E27FC236}">
                <a16:creationId xmlns:a16="http://schemas.microsoft.com/office/drawing/2014/main" id="{1FCF0DB0-8AF6-4AF8-9F54-BB3F00A84188}"/>
              </a:ext>
            </a:extLst>
          </p:cNvPr>
          <p:cNvSpPr>
            <a:spLocks noGrp="1"/>
          </p:cNvSpPr>
          <p:nvPr>
            <p:ph sz="quarter" idx="19" hasCustomPrompt="1"/>
          </p:nvPr>
        </p:nvSpPr>
        <p:spPr>
          <a:xfrm>
            <a:off x="377826" y="4381945"/>
            <a:ext cx="381300" cy="854075"/>
          </a:xfrm>
        </p:spPr>
        <p:txBody>
          <a:bodyPr/>
          <a:lstStyle>
            <a:lvl1pPr>
              <a:defRPr sz="2750">
                <a:latin typeface="+mj-lt"/>
              </a:defRPr>
            </a:lvl1pPr>
          </a:lstStyle>
          <a:p>
            <a:pPr lvl="0"/>
            <a:r>
              <a:rPr lang="en-US"/>
              <a:t>0.</a:t>
            </a:r>
            <a:endParaRPr lang="en-GB"/>
          </a:p>
        </p:txBody>
      </p:sp>
      <p:sp>
        <p:nvSpPr>
          <p:cNvPr id="19" name="Content Placeholder 8">
            <a:extLst>
              <a:ext uri="{FF2B5EF4-FFF2-40B4-BE49-F238E27FC236}">
                <a16:creationId xmlns:a16="http://schemas.microsoft.com/office/drawing/2014/main" id="{BEBAAB19-15C5-44ED-923E-1ADCA4C004F7}"/>
              </a:ext>
            </a:extLst>
          </p:cNvPr>
          <p:cNvSpPr>
            <a:spLocks noGrp="1"/>
          </p:cNvSpPr>
          <p:nvPr>
            <p:ph sz="quarter" idx="20" hasCustomPrompt="1"/>
          </p:nvPr>
        </p:nvSpPr>
        <p:spPr>
          <a:xfrm>
            <a:off x="6324179" y="4381944"/>
            <a:ext cx="381300" cy="854075"/>
          </a:xfrm>
        </p:spPr>
        <p:txBody>
          <a:bodyPr/>
          <a:lstStyle>
            <a:lvl1pPr>
              <a:defRPr sz="2750">
                <a:latin typeface="+mj-lt"/>
              </a:defRPr>
            </a:lvl1pPr>
          </a:lstStyle>
          <a:p>
            <a:pPr lvl="0"/>
            <a:r>
              <a:rPr lang="en-US"/>
              <a:t>0.</a:t>
            </a:r>
            <a:endParaRPr lang="en-GB"/>
          </a:p>
        </p:txBody>
      </p:sp>
    </p:spTree>
    <p:extLst>
      <p:ext uri="{BB962C8B-B14F-4D97-AF65-F5344CB8AC3E}">
        <p14:creationId xmlns:p14="http://schemas.microsoft.com/office/powerpoint/2010/main" val="282615845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hree Column with Sub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7825"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BB56CAA8-120B-4156-BBDE-C14811D308AC}"/>
              </a:ext>
            </a:extLst>
          </p:cNvPr>
          <p:cNvSpPr>
            <a:spLocks noGrp="1"/>
          </p:cNvSpPr>
          <p:nvPr>
            <p:ph idx="13"/>
          </p:nvPr>
        </p:nvSpPr>
        <p:spPr>
          <a:xfrm>
            <a:off x="4292203"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ECAB32A-202F-4B4E-8290-6DE17E9C1F9D}"/>
              </a:ext>
            </a:extLst>
          </p:cNvPr>
          <p:cNvSpPr>
            <a:spLocks noGrp="1"/>
          </p:cNvSpPr>
          <p:nvPr>
            <p:ph idx="14"/>
          </p:nvPr>
        </p:nvSpPr>
        <p:spPr>
          <a:xfrm>
            <a:off x="8206581" y="3981600"/>
            <a:ext cx="3607594" cy="24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F9EA4881-2F50-4460-9F83-A86DF033A165}"/>
              </a:ext>
            </a:extLst>
          </p:cNvPr>
          <p:cNvSpPr>
            <a:spLocks noGrp="1"/>
          </p:cNvSpPr>
          <p:nvPr>
            <p:ph type="body" sz="quarter" idx="15"/>
          </p:nvPr>
        </p:nvSpPr>
        <p:spPr>
          <a:xfrm>
            <a:off x="377825" y="1934308"/>
            <a:ext cx="11436350" cy="1730437"/>
          </a:xfrm>
        </p:spPr>
        <p:txBody>
          <a:bodyPr/>
          <a:lstStyle>
            <a:lvl1pPr>
              <a:lnSpc>
                <a:spcPct val="85000"/>
              </a:lnSpc>
              <a:spcAft>
                <a:spcPts val="0"/>
              </a:spcAft>
              <a:defRPr sz="60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68665707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ntent and 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25200" y="1925638"/>
            <a:ext cx="4588975" cy="35377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377825" y="1925638"/>
            <a:ext cx="5718175" cy="3537744"/>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3931119012"/>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and Two Image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4588975" cy="360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8205788" y="1925638"/>
            <a:ext cx="3607200" cy="1981800"/>
          </a:xfrm>
          <a:solidFill>
            <a:schemeClr val="bg1">
              <a:lumMod val="85000"/>
            </a:schemeClr>
          </a:solidFill>
        </p:spPr>
        <p:txBody>
          <a:bodyPr/>
          <a:lstStyle/>
          <a:p>
            <a:r>
              <a:rPr lang="en-US"/>
              <a:t>Click icon to add picture</a:t>
            </a:r>
            <a:endParaRPr lang="en-GB"/>
          </a:p>
        </p:txBody>
      </p:sp>
      <p:sp>
        <p:nvSpPr>
          <p:cNvPr id="8" name="Picture Placeholder 8">
            <a:extLst>
              <a:ext uri="{FF2B5EF4-FFF2-40B4-BE49-F238E27FC236}">
                <a16:creationId xmlns:a16="http://schemas.microsoft.com/office/drawing/2014/main" id="{373D2010-09BB-46C7-9406-54716849AF80}"/>
              </a:ext>
            </a:extLst>
          </p:cNvPr>
          <p:cNvSpPr>
            <a:spLocks noGrp="1"/>
          </p:cNvSpPr>
          <p:nvPr>
            <p:ph type="pic" sz="quarter" idx="14"/>
          </p:nvPr>
        </p:nvSpPr>
        <p:spPr>
          <a:xfrm>
            <a:off x="5944988" y="3907438"/>
            <a:ext cx="2260800" cy="16200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2626624138"/>
      </p:ext>
    </p:extLst>
  </p:cSld>
  <p:clrMapOvr>
    <a:masterClrMapping/>
  </p:clrMapOvr>
  <p:transition>
    <p:fade/>
  </p:transition>
  <p:extLst>
    <p:ext uri="{DCECCB84-F9BA-43D5-87BE-67443E8EF086}">
      <p15:sldGuideLst xmlns:p15="http://schemas.microsoft.com/office/powerpoint/2012/main"/>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ntent and 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2439194"/>
            <a:ext cx="4246200" cy="3024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6252175" y="2439194"/>
            <a:ext cx="5562000" cy="3024188"/>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3121537871"/>
      </p:ext>
    </p:extLst>
  </p:cSld>
  <p:clrMapOvr>
    <a:masterClrMapping/>
  </p:clrMapOvr>
  <p:transition>
    <p:fade/>
  </p:transition>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ntent and Two Images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25200" y="1925637"/>
            <a:ext cx="4588975" cy="360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377825" y="1925638"/>
            <a:ext cx="3607200" cy="1981800"/>
          </a:xfrm>
          <a:solidFill>
            <a:schemeClr val="bg1">
              <a:lumMod val="85000"/>
            </a:schemeClr>
          </a:solidFill>
        </p:spPr>
        <p:txBody>
          <a:bodyPr/>
          <a:lstStyle/>
          <a:p>
            <a:r>
              <a:rPr lang="en-US"/>
              <a:t>Click icon to add picture</a:t>
            </a:r>
            <a:endParaRPr lang="en-GB"/>
          </a:p>
        </p:txBody>
      </p:sp>
      <p:sp>
        <p:nvSpPr>
          <p:cNvPr id="8" name="Picture Placeholder 8">
            <a:extLst>
              <a:ext uri="{FF2B5EF4-FFF2-40B4-BE49-F238E27FC236}">
                <a16:creationId xmlns:a16="http://schemas.microsoft.com/office/drawing/2014/main" id="{373D2010-09BB-46C7-9406-54716849AF80}"/>
              </a:ext>
            </a:extLst>
          </p:cNvPr>
          <p:cNvSpPr>
            <a:spLocks noGrp="1"/>
          </p:cNvSpPr>
          <p:nvPr>
            <p:ph type="pic" sz="quarter" idx="14"/>
          </p:nvPr>
        </p:nvSpPr>
        <p:spPr>
          <a:xfrm>
            <a:off x="3985419" y="3907438"/>
            <a:ext cx="2260800" cy="16200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3235731372"/>
      </p:ext>
    </p:extLst>
  </p:cSld>
  <p:clrMapOvr>
    <a:masterClrMapping/>
  </p:clrMapOvr>
  <p:transition>
    <p:fade/>
  </p:transition>
  <p:extLst>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ntent and Two Image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7825" y="1925637"/>
            <a:ext cx="4588975" cy="360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CC380D-5F44-41E8-971E-CDD19ED6F8E3}" type="slidenum">
              <a:rPr lang="en-GB" smtClean="0"/>
              <a:t>‹#›</a:t>
            </a:fld>
            <a:endParaRPr lang="en-GB"/>
          </a:p>
        </p:txBody>
      </p:sp>
      <p:sp>
        <p:nvSpPr>
          <p:cNvPr id="9" name="Picture Placeholder 8">
            <a:extLst>
              <a:ext uri="{FF2B5EF4-FFF2-40B4-BE49-F238E27FC236}">
                <a16:creationId xmlns:a16="http://schemas.microsoft.com/office/drawing/2014/main" id="{29F55C70-09CB-44D7-B3B4-B2ED40D94E7F}"/>
              </a:ext>
            </a:extLst>
          </p:cNvPr>
          <p:cNvSpPr>
            <a:spLocks noGrp="1"/>
          </p:cNvSpPr>
          <p:nvPr>
            <p:ph type="pic" sz="quarter" idx="13"/>
          </p:nvPr>
        </p:nvSpPr>
        <p:spPr>
          <a:xfrm>
            <a:off x="8205788" y="1925638"/>
            <a:ext cx="3607200" cy="1981800"/>
          </a:xfrm>
          <a:solidFill>
            <a:schemeClr val="bg1">
              <a:lumMod val="85000"/>
            </a:schemeClr>
          </a:solidFill>
        </p:spPr>
        <p:txBody>
          <a:bodyPr/>
          <a:lstStyle/>
          <a:p>
            <a:r>
              <a:rPr lang="en-US"/>
              <a:t>Click icon to add picture</a:t>
            </a:r>
            <a:endParaRPr lang="en-GB"/>
          </a:p>
        </p:txBody>
      </p:sp>
      <p:sp>
        <p:nvSpPr>
          <p:cNvPr id="8" name="Picture Placeholder 8">
            <a:extLst>
              <a:ext uri="{FF2B5EF4-FFF2-40B4-BE49-F238E27FC236}">
                <a16:creationId xmlns:a16="http://schemas.microsoft.com/office/drawing/2014/main" id="{373D2010-09BB-46C7-9406-54716849AF80}"/>
              </a:ext>
            </a:extLst>
          </p:cNvPr>
          <p:cNvSpPr>
            <a:spLocks noGrp="1"/>
          </p:cNvSpPr>
          <p:nvPr>
            <p:ph type="pic" sz="quarter" idx="14"/>
          </p:nvPr>
        </p:nvSpPr>
        <p:spPr>
          <a:xfrm>
            <a:off x="5944988" y="3907438"/>
            <a:ext cx="2260800" cy="16200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1379682047"/>
      </p:ext>
    </p:extLst>
  </p:cSld>
  <p:clrMapOvr>
    <a:masterClrMapping/>
  </p:clrMapOvr>
  <p:transition>
    <p:fade/>
  </p:transition>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Callout/Quote Slid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AEE9-0A7F-4479-B507-8B8082AFB159}"/>
              </a:ext>
            </a:extLst>
          </p:cNvPr>
          <p:cNvSpPr>
            <a:spLocks noGrp="1"/>
          </p:cNvSpPr>
          <p:nvPr>
            <p:ph type="title"/>
          </p:nvPr>
        </p:nvSpPr>
        <p:spPr>
          <a:xfrm>
            <a:off x="377825" y="1227932"/>
            <a:ext cx="7839930" cy="4265503"/>
          </a:xfrm>
        </p:spPr>
        <p:txBody>
          <a:bodyPr anchor="t"/>
          <a:lstStyle>
            <a:lvl1pPr>
              <a:defRPr sz="3600">
                <a:solidFill>
                  <a:schemeClr val="bg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5D2A2D68-35A0-4566-A489-A0DCE0C90D34}"/>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6FE03DFB-39D8-48D7-A3E4-B542813DF43D}"/>
              </a:ext>
            </a:extLst>
          </p:cNvPr>
          <p:cNvSpPr>
            <a:spLocks noGrp="1"/>
          </p:cNvSpPr>
          <p:nvPr>
            <p:ph type="ftr" sz="quarter" idx="11"/>
          </p:nvPr>
        </p:nvSpPr>
        <p:spPr/>
        <p:txBody>
          <a:bodyPr/>
          <a:lstStyle>
            <a:lvl1pPr>
              <a:defRPr>
                <a:solidFill>
                  <a:srgbClr val="9EA7B3"/>
                </a:solidFill>
              </a:defRPr>
            </a:lvl1pPr>
          </a:lstStyle>
          <a:p>
            <a:endParaRPr lang="en-GB"/>
          </a:p>
        </p:txBody>
      </p:sp>
      <p:sp>
        <p:nvSpPr>
          <p:cNvPr id="5" name="Slide Number Placeholder 4">
            <a:extLst>
              <a:ext uri="{FF2B5EF4-FFF2-40B4-BE49-F238E27FC236}">
                <a16:creationId xmlns:a16="http://schemas.microsoft.com/office/drawing/2014/main" id="{DB422642-328A-4E13-BB21-565845D77077}"/>
              </a:ext>
            </a:extLst>
          </p:cNvPr>
          <p:cNvSpPr>
            <a:spLocks noGrp="1"/>
          </p:cNvSpPr>
          <p:nvPr>
            <p:ph type="sldNum" sz="quarter" idx="12"/>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58F44323-8293-4E23-A6B5-4D0708D49A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387546994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9468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4590000"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57137987-1AD3-4039-8514-9AA51B6AED03}"/>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D66E4FE8-85DD-4774-B156-4091163369E3}"/>
              </a:ext>
            </a:extLst>
          </p:cNvPr>
          <p:cNvSpPr>
            <a:spLocks noGrp="1"/>
          </p:cNvSpPr>
          <p:nvPr>
            <p:ph type="dt" sz="half" idx="10"/>
          </p:nvPr>
        </p:nvSpPr>
        <p:spPr/>
        <p:txBody>
          <a:bodyPr/>
          <a:lstStyle/>
          <a:p>
            <a:endParaRPr lang="en-GB"/>
          </a:p>
        </p:txBody>
      </p:sp>
      <p:sp>
        <p:nvSpPr>
          <p:cNvPr id="6" name="Slide Number Placeholder 5">
            <a:extLst>
              <a:ext uri="{FF2B5EF4-FFF2-40B4-BE49-F238E27FC236}">
                <a16:creationId xmlns:a16="http://schemas.microsoft.com/office/drawing/2014/main" id="{6C5ED9EA-C0CB-423E-8DFD-5E715DE60820}"/>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D3D5960-80D4-439D-8094-03612E34EFE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83831898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Section Header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228725"/>
            <a:ext cx="9468000" cy="2151675"/>
          </a:xfrm>
        </p:spPr>
        <p:txBody>
          <a:bodyPr anchor="b"/>
          <a:lstStyle>
            <a:lvl1pPr>
              <a:defRPr sz="575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77825" y="3465000"/>
            <a:ext cx="4590000" cy="1500187"/>
          </a:xfrm>
        </p:spPr>
        <p:txBody>
          <a:bodyPr/>
          <a:lstStyle>
            <a:lvl1pPr marL="0" indent="0">
              <a:buNone/>
              <a:defRPr sz="1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3013989A-470D-4F86-A2CA-04215DCCBDC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5A133C79-2FC5-49E8-8C90-CC225D4F96AF}"/>
              </a:ext>
            </a:extLst>
          </p:cNvPr>
          <p:cNvSpPr>
            <a:spLocks noGrp="1"/>
          </p:cNvSpPr>
          <p:nvPr>
            <p:ph type="dt" sz="half" idx="10"/>
          </p:nvPr>
        </p:nvSpPr>
        <p:spPr/>
        <p:txBody>
          <a:bodyPr/>
          <a:lstStyle/>
          <a:p>
            <a:endParaRPr lang="en-GB"/>
          </a:p>
        </p:txBody>
      </p:sp>
      <p:sp>
        <p:nvSpPr>
          <p:cNvPr id="6" name="Slide Number Placeholder 5">
            <a:extLst>
              <a:ext uri="{FF2B5EF4-FFF2-40B4-BE49-F238E27FC236}">
                <a16:creationId xmlns:a16="http://schemas.microsoft.com/office/drawing/2014/main" id="{835F714B-66A6-4215-944E-86DD4151B4B4}"/>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EDA1A0F-C6CA-4F6F-8953-9596A600883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115607162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378816"/>
            <a:ext cx="9468000" cy="3214286"/>
          </a:xfrm>
        </p:spPr>
        <p:txBody>
          <a:bodyPr anchor="ctr"/>
          <a:lstStyle>
            <a:lvl1pPr>
              <a:defRPr sz="5750">
                <a:solidFill>
                  <a:schemeClr val="bg1"/>
                </a:solidFill>
              </a:defRPr>
            </a:lvl1pPr>
          </a:lstStyle>
          <a:p>
            <a:r>
              <a:rPr lang="en-US"/>
              <a:t>Click to edit Master title style</a:t>
            </a:r>
          </a:p>
        </p:txBody>
      </p:sp>
      <p:sp>
        <p:nvSpPr>
          <p:cNvPr id="4" name="Footer Placeholder 4">
            <a:extLst>
              <a:ext uri="{FF2B5EF4-FFF2-40B4-BE49-F238E27FC236}">
                <a16:creationId xmlns:a16="http://schemas.microsoft.com/office/drawing/2014/main" id="{ECB2F867-80D5-4072-B066-D1FABDA981C4}"/>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endParaRPr lang="en-GB"/>
          </a:p>
        </p:txBody>
      </p:sp>
      <p:sp>
        <p:nvSpPr>
          <p:cNvPr id="3" name="Date Placeholder 2">
            <a:extLst>
              <a:ext uri="{FF2B5EF4-FFF2-40B4-BE49-F238E27FC236}">
                <a16:creationId xmlns:a16="http://schemas.microsoft.com/office/drawing/2014/main" id="{2C075C83-E75A-4761-ABDB-78F33525EEE4}"/>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906F4E22-A15E-451C-BD46-064AFF4BC03C}"/>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3AA1092-F75A-4EB7-AC2B-8FEF9EE4A2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221070483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6096000" y="0"/>
            <a:ext cx="6096001" cy="6381750"/>
          </a:xfrm>
          <a:solidFill>
            <a:schemeClr val="bg1">
              <a:lumMod val="85000"/>
            </a:schemeClr>
          </a:solidFill>
        </p:spPr>
        <p:txBody>
          <a:bodyPr/>
          <a:lstStyle/>
          <a:p>
            <a:r>
              <a:rPr lang="en-US"/>
              <a:t>Click icon to add picture</a:t>
            </a:r>
            <a:endParaRPr lang="en-GB"/>
          </a:p>
        </p:txBody>
      </p:sp>
      <p:sp>
        <p:nvSpPr>
          <p:cNvPr id="11" name="Footer Placeholder 4">
            <a:extLst>
              <a:ext uri="{FF2B5EF4-FFF2-40B4-BE49-F238E27FC236}">
                <a16:creationId xmlns:a16="http://schemas.microsoft.com/office/drawing/2014/main" id="{1F0B42C7-DCFF-4F4E-A97A-71EE05490CE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8525D11F-FD96-47DA-A915-74520DF8101A}"/>
              </a:ext>
            </a:extLst>
          </p:cNvPr>
          <p:cNvSpPr>
            <a:spLocks noGrp="1"/>
          </p:cNvSpPr>
          <p:nvPr>
            <p:ph type="dt" sz="half" idx="14"/>
          </p:nvPr>
        </p:nvSpPr>
        <p:spPr/>
        <p:txBody>
          <a:bodyPr/>
          <a:lstStyle/>
          <a:p>
            <a:endParaRPr lang="en-GB"/>
          </a:p>
        </p:txBody>
      </p:sp>
      <p:sp>
        <p:nvSpPr>
          <p:cNvPr id="5" name="Slide Number Placeholder 4">
            <a:extLst>
              <a:ext uri="{FF2B5EF4-FFF2-40B4-BE49-F238E27FC236}">
                <a16:creationId xmlns:a16="http://schemas.microsoft.com/office/drawing/2014/main" id="{1834C3B1-C6F3-47F5-BA77-FFE7372DA884}"/>
              </a:ext>
            </a:extLst>
          </p:cNvPr>
          <p:cNvSpPr>
            <a:spLocks noGrp="1"/>
          </p:cNvSpPr>
          <p:nvPr>
            <p:ph type="sldNum" sz="quarter" idx="15"/>
          </p:nvPr>
        </p:nvSpPr>
        <p:spPr/>
        <p:txBody>
          <a:bodyPr/>
          <a:lstStyle/>
          <a:p>
            <a:fld id="{29CC380D-5F44-41E8-971E-CDD19ED6F8E3}" type="slidenum">
              <a:rPr lang="en-GB" smtClean="0"/>
              <a:pPr/>
              <a:t>‹#›</a:t>
            </a:fld>
            <a:endParaRPr lang="en-GB"/>
          </a:p>
        </p:txBody>
      </p:sp>
      <p:pic>
        <p:nvPicPr>
          <p:cNvPr id="9" name="Picture 8">
            <a:extLst>
              <a:ext uri="{FF2B5EF4-FFF2-40B4-BE49-F238E27FC236}">
                <a16:creationId xmlns:a16="http://schemas.microsoft.com/office/drawing/2014/main" id="{1AE0B3B3-9BB5-4470-956F-236800F47A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3462055307"/>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Two Images">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8052000" y="0"/>
            <a:ext cx="4140000" cy="4384800"/>
          </a:xfrm>
          <a:solidFill>
            <a:schemeClr val="bg1">
              <a:lumMod val="85000"/>
            </a:schemeClr>
          </a:solidFill>
        </p:spPr>
        <p:txBody>
          <a:bodyPr/>
          <a:lstStyle/>
          <a:p>
            <a:r>
              <a:rPr lang="en-US"/>
              <a:t>Click icon to add picture</a:t>
            </a:r>
            <a:endParaRPr lang="en-GB"/>
          </a:p>
        </p:txBody>
      </p:sp>
      <p:sp>
        <p:nvSpPr>
          <p:cNvPr id="10" name="Picture Placeholder 4">
            <a:extLst>
              <a:ext uri="{FF2B5EF4-FFF2-40B4-BE49-F238E27FC236}">
                <a16:creationId xmlns:a16="http://schemas.microsoft.com/office/drawing/2014/main" id="{5BD02FF6-E8C6-4907-A5E5-4B6BC632719B}"/>
              </a:ext>
            </a:extLst>
          </p:cNvPr>
          <p:cNvSpPr>
            <a:spLocks noGrp="1"/>
          </p:cNvSpPr>
          <p:nvPr>
            <p:ph type="pic" sz="quarter" idx="14"/>
          </p:nvPr>
        </p:nvSpPr>
        <p:spPr>
          <a:xfrm>
            <a:off x="6096000" y="4384800"/>
            <a:ext cx="1956000" cy="19969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699D0098-87B4-4DED-9DA5-AD58D81E01BB}"/>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65E5E86F-6198-45AB-BCDD-FC6699753BC8}"/>
              </a:ext>
            </a:extLst>
          </p:cNvPr>
          <p:cNvSpPr>
            <a:spLocks noGrp="1"/>
          </p:cNvSpPr>
          <p:nvPr>
            <p:ph type="dt" sz="half" idx="15"/>
          </p:nvPr>
        </p:nvSpPr>
        <p:spPr/>
        <p:txBody>
          <a:bodyPr/>
          <a:lstStyle/>
          <a:p>
            <a:endParaRPr lang="en-GB"/>
          </a:p>
        </p:txBody>
      </p:sp>
      <p:sp>
        <p:nvSpPr>
          <p:cNvPr id="5" name="Slide Number Placeholder 4">
            <a:extLst>
              <a:ext uri="{FF2B5EF4-FFF2-40B4-BE49-F238E27FC236}">
                <a16:creationId xmlns:a16="http://schemas.microsoft.com/office/drawing/2014/main" id="{A12BF005-0053-4482-9A86-685DBCA5907A}"/>
              </a:ext>
            </a:extLst>
          </p:cNvPr>
          <p:cNvSpPr>
            <a:spLocks noGrp="1"/>
          </p:cNvSpPr>
          <p:nvPr>
            <p:ph type="sldNum" sz="quarter" idx="16"/>
          </p:nvPr>
        </p:nvSpPr>
        <p:spPr/>
        <p:txBody>
          <a:bodyPr/>
          <a:lstStyle/>
          <a:p>
            <a:fld id="{29CC380D-5F44-41E8-971E-CDD19ED6F8E3}" type="slidenum">
              <a:rPr lang="en-GB" smtClean="0"/>
              <a:pPr/>
              <a:t>‹#›</a:t>
            </a:fld>
            <a:endParaRPr lang="en-GB"/>
          </a:p>
        </p:txBody>
      </p:sp>
      <p:pic>
        <p:nvPicPr>
          <p:cNvPr id="13" name="Picture 12">
            <a:extLst>
              <a:ext uri="{FF2B5EF4-FFF2-40B4-BE49-F238E27FC236}">
                <a16:creationId xmlns:a16="http://schemas.microsoft.com/office/drawing/2014/main" id="{C4618472-B8D7-464E-B372-FF2A740B92C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4228346732"/>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Three Images">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6135000" y="-1"/>
            <a:ext cx="4140000" cy="3595125"/>
          </a:xfrm>
          <a:solidFill>
            <a:schemeClr val="bg1">
              <a:lumMod val="85000"/>
            </a:schemeClr>
          </a:solidFill>
        </p:spPr>
        <p:txBody>
          <a:bodyPr/>
          <a:lstStyle/>
          <a:p>
            <a:r>
              <a:rPr lang="en-US"/>
              <a:t>Click icon to add picture</a:t>
            </a:r>
            <a:endParaRPr lang="en-GB"/>
          </a:p>
        </p:txBody>
      </p:sp>
      <p:sp>
        <p:nvSpPr>
          <p:cNvPr id="10" name="Picture Placeholder 4">
            <a:extLst>
              <a:ext uri="{FF2B5EF4-FFF2-40B4-BE49-F238E27FC236}">
                <a16:creationId xmlns:a16="http://schemas.microsoft.com/office/drawing/2014/main" id="{5BD02FF6-E8C6-4907-A5E5-4B6BC632719B}"/>
              </a:ext>
            </a:extLst>
          </p:cNvPr>
          <p:cNvSpPr>
            <a:spLocks noGrp="1"/>
          </p:cNvSpPr>
          <p:nvPr>
            <p:ph type="pic" sz="quarter" idx="14"/>
          </p:nvPr>
        </p:nvSpPr>
        <p:spPr>
          <a:xfrm>
            <a:off x="10275000" y="3595125"/>
            <a:ext cx="1917000" cy="1705876"/>
          </a:xfrm>
          <a:solidFill>
            <a:schemeClr val="bg1">
              <a:lumMod val="85000"/>
            </a:schemeClr>
          </a:solidFill>
        </p:spPr>
        <p:txBody>
          <a:bodyPr/>
          <a:lstStyle/>
          <a:p>
            <a:r>
              <a:rPr lang="en-US"/>
              <a:t>Click icon to add picture</a:t>
            </a:r>
            <a:endParaRPr lang="en-GB"/>
          </a:p>
        </p:txBody>
      </p:sp>
      <p:sp>
        <p:nvSpPr>
          <p:cNvPr id="11" name="Picture Placeholder 4">
            <a:extLst>
              <a:ext uri="{FF2B5EF4-FFF2-40B4-BE49-F238E27FC236}">
                <a16:creationId xmlns:a16="http://schemas.microsoft.com/office/drawing/2014/main" id="{E1798D99-AE73-44D3-BA8B-DA609105C499}"/>
              </a:ext>
            </a:extLst>
          </p:cNvPr>
          <p:cNvSpPr>
            <a:spLocks noGrp="1"/>
          </p:cNvSpPr>
          <p:nvPr>
            <p:ph type="pic" sz="quarter" idx="15"/>
          </p:nvPr>
        </p:nvSpPr>
        <p:spPr>
          <a:xfrm>
            <a:off x="8930400" y="5301000"/>
            <a:ext cx="1344600" cy="10807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F71E62B2-11ED-4F53-987A-D7C7F8C57040}"/>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9F7744A4-A844-44EE-8999-4199B276EDC6}"/>
              </a:ext>
            </a:extLst>
          </p:cNvPr>
          <p:cNvSpPr>
            <a:spLocks noGrp="1"/>
          </p:cNvSpPr>
          <p:nvPr>
            <p:ph type="dt" sz="half" idx="16"/>
          </p:nvPr>
        </p:nvSpPr>
        <p:spPr/>
        <p:txBody>
          <a:bodyPr/>
          <a:lstStyle/>
          <a:p>
            <a:endParaRPr lang="en-GB"/>
          </a:p>
        </p:txBody>
      </p:sp>
      <p:sp>
        <p:nvSpPr>
          <p:cNvPr id="5" name="Slide Number Placeholder 4">
            <a:extLst>
              <a:ext uri="{FF2B5EF4-FFF2-40B4-BE49-F238E27FC236}">
                <a16:creationId xmlns:a16="http://schemas.microsoft.com/office/drawing/2014/main" id="{70F4500E-998D-49D0-800E-1C1C50531D29}"/>
              </a:ext>
            </a:extLst>
          </p:cNvPr>
          <p:cNvSpPr>
            <a:spLocks noGrp="1"/>
          </p:cNvSpPr>
          <p:nvPr>
            <p:ph type="sldNum" sz="quarter" idx="17"/>
          </p:nvPr>
        </p:nvSpPr>
        <p:spPr/>
        <p:txBody>
          <a:bodyPr/>
          <a:lstStyle/>
          <a:p>
            <a:fld id="{29CC380D-5F44-41E8-971E-CDD19ED6F8E3}" type="slidenum">
              <a:rPr lang="en-GB" smtClean="0"/>
              <a:pPr/>
              <a:t>‹#›</a:t>
            </a:fld>
            <a:endParaRPr lang="en-GB"/>
          </a:p>
        </p:txBody>
      </p:sp>
      <p:pic>
        <p:nvPicPr>
          <p:cNvPr id="13" name="Picture 12">
            <a:extLst>
              <a:ext uri="{FF2B5EF4-FFF2-40B4-BE49-F238E27FC236}">
                <a16:creationId xmlns:a16="http://schemas.microsoft.com/office/drawing/2014/main" id="{A67985A5-3618-40EE-981C-E43FBCBC1ED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30587404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000" cy="2200275"/>
          </a:xfrm>
        </p:spPr>
        <p:txBody>
          <a:bodyPr anchor="b"/>
          <a:lstStyle>
            <a:lvl1pPr algn="l">
              <a:defRPr sz="425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000" cy="2200275"/>
          </a:xfrm>
        </p:spPr>
        <p:txBody>
          <a:bodyPr/>
          <a:lstStyle>
            <a:lvl1pPr marL="0" indent="0" algn="l">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solidFill>
                  <a:schemeClr val="bg1"/>
                </a:solidFill>
              </a:defRPr>
            </a:lvl1pPr>
            <a:lvl2pPr>
              <a:defRPr sz="1200"/>
            </a:lvl2pPr>
            <a:lvl3pPr>
              <a:defRPr sz="1200"/>
            </a:lvl3pPr>
            <a:lvl4pPr>
              <a:defRPr sz="1200"/>
            </a:lvl4pPr>
            <a:lvl5pPr>
              <a:defRPr sz="1200"/>
            </a:lvl5pPr>
          </a:lstStyle>
          <a:p>
            <a:pPr lvl="0"/>
            <a:r>
              <a:rPr lang="en-US"/>
              <a:t>Click to edit Master text styles</a:t>
            </a:r>
          </a:p>
        </p:txBody>
      </p:sp>
      <p:sp>
        <p:nvSpPr>
          <p:cNvPr id="6" name="Footer Placeholder 4">
            <a:extLst>
              <a:ext uri="{FF2B5EF4-FFF2-40B4-BE49-F238E27FC236}">
                <a16:creationId xmlns:a16="http://schemas.microsoft.com/office/drawing/2014/main" id="{363B4184-6328-4154-91D2-1AA8288B2F5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7" name="Picture 6">
            <a:extLst>
              <a:ext uri="{FF2B5EF4-FFF2-40B4-BE49-F238E27FC236}">
                <a16:creationId xmlns:a16="http://schemas.microsoft.com/office/drawing/2014/main" id="{878B701A-85D4-4EBF-9E9D-45321FF8B5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46007442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allout/Quote Slid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AEE9-0A7F-4479-B507-8B8082AFB159}"/>
              </a:ext>
            </a:extLst>
          </p:cNvPr>
          <p:cNvSpPr>
            <a:spLocks noGrp="1"/>
          </p:cNvSpPr>
          <p:nvPr>
            <p:ph type="title"/>
          </p:nvPr>
        </p:nvSpPr>
        <p:spPr>
          <a:xfrm>
            <a:off x="377825" y="1227932"/>
            <a:ext cx="7839930" cy="4265503"/>
          </a:xfrm>
        </p:spPr>
        <p:txBody>
          <a:bodyPr anchor="t"/>
          <a:lstStyle>
            <a:lvl1pPr>
              <a:defRPr sz="3600">
                <a:solidFill>
                  <a:schemeClr val="bg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5D2A2D68-35A0-4566-A489-A0DCE0C90D34}"/>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6FE03DFB-39D8-48D7-A3E4-B542813DF43D}"/>
              </a:ext>
            </a:extLst>
          </p:cNvPr>
          <p:cNvSpPr>
            <a:spLocks noGrp="1"/>
          </p:cNvSpPr>
          <p:nvPr>
            <p:ph type="ftr" sz="quarter" idx="11"/>
          </p:nvPr>
        </p:nvSpPr>
        <p:spPr/>
        <p:txBody>
          <a:bodyPr/>
          <a:lstStyle>
            <a:lvl1pPr>
              <a:defRPr>
                <a:solidFill>
                  <a:srgbClr val="9EA7B3"/>
                </a:solidFill>
              </a:defRPr>
            </a:lvl1pPr>
          </a:lstStyle>
          <a:p>
            <a:endParaRPr lang="en-GB"/>
          </a:p>
        </p:txBody>
      </p:sp>
      <p:sp>
        <p:nvSpPr>
          <p:cNvPr id="5" name="Slide Number Placeholder 4">
            <a:extLst>
              <a:ext uri="{FF2B5EF4-FFF2-40B4-BE49-F238E27FC236}">
                <a16:creationId xmlns:a16="http://schemas.microsoft.com/office/drawing/2014/main" id="{DB422642-328A-4E13-BB21-565845D77077}"/>
              </a:ext>
            </a:extLst>
          </p:cNvPr>
          <p:cNvSpPr>
            <a:spLocks noGrp="1"/>
          </p:cNvSpPr>
          <p:nvPr>
            <p:ph type="sldNum" sz="quarter" idx="12"/>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58F44323-8293-4E23-A6B5-4D0708D49A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38872481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Section Header Blank White">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Footer Placeholder 4">
            <a:extLst>
              <a:ext uri="{FF2B5EF4-FFF2-40B4-BE49-F238E27FC236}">
                <a16:creationId xmlns:a16="http://schemas.microsoft.com/office/drawing/2014/main" id="{073E7B15-B6FE-4A26-B618-7F1B832EEDE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endParaRPr lang="en-GB"/>
          </a:p>
        </p:txBody>
      </p:sp>
      <p:sp>
        <p:nvSpPr>
          <p:cNvPr id="4" name="Date Placeholder 3">
            <a:extLst>
              <a:ext uri="{FF2B5EF4-FFF2-40B4-BE49-F238E27FC236}">
                <a16:creationId xmlns:a16="http://schemas.microsoft.com/office/drawing/2014/main" id="{9C732525-AB43-49B8-8347-B08BBD124235}"/>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B0EEFF27-0AA0-4416-981F-E6A4670CCD7F}"/>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66155418-A8D6-42B5-B9B8-13546F6F447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250705953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Section Header Blank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228725"/>
            <a:ext cx="4590000" cy="2151675"/>
          </a:xfrm>
        </p:spPr>
        <p:txBody>
          <a:bodyPr anchor="b"/>
          <a:lstStyle>
            <a:lvl1pPr>
              <a:defRPr sz="575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ACA5D602-19E5-4AD7-A798-9ABA97C87BC3}"/>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endParaRPr lang="en-GB"/>
          </a:p>
        </p:txBody>
      </p:sp>
      <p:sp>
        <p:nvSpPr>
          <p:cNvPr id="4" name="Date Placeholder 3">
            <a:extLst>
              <a:ext uri="{FF2B5EF4-FFF2-40B4-BE49-F238E27FC236}">
                <a16:creationId xmlns:a16="http://schemas.microsoft.com/office/drawing/2014/main" id="{76AA2A05-C8DE-4BB6-A2EE-0A5AA8C5DCDF}"/>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FC23DA65-402A-4130-BFAD-85ADF5B74F02}"/>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9" name="Picture 8">
            <a:extLst>
              <a:ext uri="{FF2B5EF4-FFF2-40B4-BE49-F238E27FC236}">
                <a16:creationId xmlns:a16="http://schemas.microsoft.com/office/drawing/2014/main" id="{A6DB83B4-4698-4581-A9DE-ED05FAEA5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3609610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ix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D4B-0143-44B2-AF27-F38BEA0C9B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BFDAD9-6320-48A9-B45C-F84E2C98332A}"/>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22855E69-8D16-4484-9996-C9113A3179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2F07556-384E-4545-9AB5-A0F93C782A07}"/>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Picture Placeholder 6">
            <a:extLst>
              <a:ext uri="{FF2B5EF4-FFF2-40B4-BE49-F238E27FC236}">
                <a16:creationId xmlns:a16="http://schemas.microsoft.com/office/drawing/2014/main" id="{ED95A2FD-1DC7-4D29-86A8-51D546E3A2C4}"/>
              </a:ext>
            </a:extLst>
          </p:cNvPr>
          <p:cNvSpPr>
            <a:spLocks noGrp="1" noChangeAspect="1"/>
          </p:cNvSpPr>
          <p:nvPr>
            <p:ph type="pic" sz="quarter" idx="13"/>
          </p:nvPr>
        </p:nvSpPr>
        <p:spPr>
          <a:xfrm>
            <a:off x="2336400" y="1925638"/>
            <a:ext cx="1650600" cy="1650600"/>
          </a:xfrm>
          <a:solidFill>
            <a:schemeClr val="bg1">
              <a:lumMod val="85000"/>
            </a:schemeClr>
          </a:solidFill>
        </p:spPr>
        <p:txBody>
          <a:bodyPr/>
          <a:lstStyle/>
          <a:p>
            <a:r>
              <a:rPr lang="en-US"/>
              <a:t>Click icon to add picture</a:t>
            </a:r>
            <a:endParaRPr lang="en-GB"/>
          </a:p>
        </p:txBody>
      </p:sp>
      <p:sp>
        <p:nvSpPr>
          <p:cNvPr id="8" name="Picture Placeholder 6">
            <a:extLst>
              <a:ext uri="{FF2B5EF4-FFF2-40B4-BE49-F238E27FC236}">
                <a16:creationId xmlns:a16="http://schemas.microsoft.com/office/drawing/2014/main" id="{837F4A05-B3B3-429B-B6AF-4AAC8FF0B597}"/>
              </a:ext>
            </a:extLst>
          </p:cNvPr>
          <p:cNvSpPr>
            <a:spLocks noGrp="1" noChangeAspect="1"/>
          </p:cNvSpPr>
          <p:nvPr>
            <p:ph type="pic" sz="quarter" idx="14"/>
          </p:nvPr>
        </p:nvSpPr>
        <p:spPr>
          <a:xfrm>
            <a:off x="5270400" y="1925638"/>
            <a:ext cx="1650600" cy="1650600"/>
          </a:xfrm>
          <a:solidFill>
            <a:schemeClr val="bg1">
              <a:lumMod val="85000"/>
            </a:schemeClr>
          </a:solidFill>
        </p:spPr>
        <p:txBody>
          <a:bodyPr/>
          <a:lstStyle/>
          <a:p>
            <a:r>
              <a:rPr lang="en-US"/>
              <a:t>Click icon to add picture</a:t>
            </a:r>
            <a:endParaRPr lang="en-GB"/>
          </a:p>
        </p:txBody>
      </p:sp>
      <p:sp>
        <p:nvSpPr>
          <p:cNvPr id="9" name="Picture Placeholder 6">
            <a:extLst>
              <a:ext uri="{FF2B5EF4-FFF2-40B4-BE49-F238E27FC236}">
                <a16:creationId xmlns:a16="http://schemas.microsoft.com/office/drawing/2014/main" id="{A7E5C1B1-79BD-4C2B-8DF6-AAAFDC31D4EA}"/>
              </a:ext>
            </a:extLst>
          </p:cNvPr>
          <p:cNvSpPr>
            <a:spLocks noGrp="1" noChangeAspect="1"/>
          </p:cNvSpPr>
          <p:nvPr>
            <p:ph type="pic" sz="quarter" idx="15"/>
          </p:nvPr>
        </p:nvSpPr>
        <p:spPr>
          <a:xfrm>
            <a:off x="8204400" y="1925638"/>
            <a:ext cx="1650600" cy="1650600"/>
          </a:xfrm>
          <a:solidFill>
            <a:schemeClr val="bg1">
              <a:lumMod val="85000"/>
            </a:schemeClr>
          </a:solidFill>
        </p:spPr>
        <p:txBody>
          <a:bodyPr/>
          <a:lstStyle/>
          <a:p>
            <a:r>
              <a:rPr lang="en-US"/>
              <a:t>Click icon to add picture</a:t>
            </a:r>
            <a:endParaRPr lang="en-GB"/>
          </a:p>
        </p:txBody>
      </p:sp>
      <p:sp>
        <p:nvSpPr>
          <p:cNvPr id="12" name="Picture Placeholder 6">
            <a:extLst>
              <a:ext uri="{FF2B5EF4-FFF2-40B4-BE49-F238E27FC236}">
                <a16:creationId xmlns:a16="http://schemas.microsoft.com/office/drawing/2014/main" id="{3A1C0D48-6745-44FE-81AC-9E3EB1E2DECC}"/>
              </a:ext>
            </a:extLst>
          </p:cNvPr>
          <p:cNvSpPr>
            <a:spLocks noGrp="1" noChangeAspect="1"/>
          </p:cNvSpPr>
          <p:nvPr>
            <p:ph type="pic" sz="quarter" idx="18"/>
          </p:nvPr>
        </p:nvSpPr>
        <p:spPr>
          <a:xfrm>
            <a:off x="2336400" y="4053600"/>
            <a:ext cx="1650600" cy="1650600"/>
          </a:xfrm>
          <a:solidFill>
            <a:schemeClr val="bg1">
              <a:lumMod val="85000"/>
            </a:schemeClr>
          </a:solidFill>
        </p:spPr>
        <p:txBody>
          <a:bodyPr/>
          <a:lstStyle/>
          <a:p>
            <a:r>
              <a:rPr lang="en-US"/>
              <a:t>Click icon to add picture</a:t>
            </a:r>
            <a:endParaRPr lang="en-GB"/>
          </a:p>
        </p:txBody>
      </p:sp>
      <p:sp>
        <p:nvSpPr>
          <p:cNvPr id="13" name="Picture Placeholder 6">
            <a:extLst>
              <a:ext uri="{FF2B5EF4-FFF2-40B4-BE49-F238E27FC236}">
                <a16:creationId xmlns:a16="http://schemas.microsoft.com/office/drawing/2014/main" id="{62FA97E8-4519-4739-B895-55612F78257D}"/>
              </a:ext>
            </a:extLst>
          </p:cNvPr>
          <p:cNvSpPr>
            <a:spLocks noGrp="1" noChangeAspect="1"/>
          </p:cNvSpPr>
          <p:nvPr>
            <p:ph type="pic" sz="quarter" idx="19"/>
          </p:nvPr>
        </p:nvSpPr>
        <p:spPr>
          <a:xfrm>
            <a:off x="5270400" y="4053600"/>
            <a:ext cx="1650600" cy="1650600"/>
          </a:xfrm>
          <a:solidFill>
            <a:schemeClr val="bg1">
              <a:lumMod val="85000"/>
            </a:schemeClr>
          </a:solidFill>
        </p:spPr>
        <p:txBody>
          <a:bodyPr/>
          <a:lstStyle/>
          <a:p>
            <a:r>
              <a:rPr lang="en-US"/>
              <a:t>Click icon to add picture</a:t>
            </a:r>
            <a:endParaRPr lang="en-GB"/>
          </a:p>
        </p:txBody>
      </p:sp>
      <p:sp>
        <p:nvSpPr>
          <p:cNvPr id="14" name="Picture Placeholder 6">
            <a:extLst>
              <a:ext uri="{FF2B5EF4-FFF2-40B4-BE49-F238E27FC236}">
                <a16:creationId xmlns:a16="http://schemas.microsoft.com/office/drawing/2014/main" id="{B5432D3A-C3C9-4B63-96CD-241A721F1380}"/>
              </a:ext>
            </a:extLst>
          </p:cNvPr>
          <p:cNvSpPr>
            <a:spLocks noGrp="1" noChangeAspect="1"/>
          </p:cNvSpPr>
          <p:nvPr>
            <p:ph type="pic" sz="quarter" idx="20"/>
          </p:nvPr>
        </p:nvSpPr>
        <p:spPr>
          <a:xfrm>
            <a:off x="8204400" y="4053600"/>
            <a:ext cx="1650600" cy="1650600"/>
          </a:xfrm>
          <a:solidFill>
            <a:schemeClr val="bg1">
              <a:lumMod val="85000"/>
            </a:schemeClr>
          </a:solidFill>
        </p:spPr>
        <p:txBody>
          <a:bodyPr/>
          <a:lstStyle/>
          <a:p>
            <a:r>
              <a:rPr lang="en-US"/>
              <a:t>Click icon to add picture</a:t>
            </a:r>
            <a:endParaRPr lang="en-GB"/>
          </a:p>
        </p:txBody>
      </p:sp>
      <p:sp>
        <p:nvSpPr>
          <p:cNvPr id="18" name="Text Placeholder 17">
            <a:extLst>
              <a:ext uri="{FF2B5EF4-FFF2-40B4-BE49-F238E27FC236}">
                <a16:creationId xmlns:a16="http://schemas.microsoft.com/office/drawing/2014/main" id="{B1A0F457-BA31-458F-B36F-869F673ADA62}"/>
              </a:ext>
            </a:extLst>
          </p:cNvPr>
          <p:cNvSpPr>
            <a:spLocks noGrp="1"/>
          </p:cNvSpPr>
          <p:nvPr>
            <p:ph type="body" sz="quarter" idx="23"/>
          </p:nvPr>
        </p:nvSpPr>
        <p:spPr>
          <a:xfrm>
            <a:off x="2336400" y="3576238"/>
            <a:ext cx="1650600" cy="252000"/>
          </a:xfrm>
        </p:spPr>
        <p:txBody>
          <a:bodyPr anchor="ctr"/>
          <a:lstStyle>
            <a:lvl1pPr algn="ctr">
              <a:spcAft>
                <a:spcPts val="0"/>
              </a:spcAft>
              <a:defRPr/>
            </a:lvl1pPr>
          </a:lstStyle>
          <a:p>
            <a:pPr lvl="0"/>
            <a:r>
              <a:rPr lang="en-US"/>
              <a:t>Click to edit Master text styles</a:t>
            </a:r>
          </a:p>
        </p:txBody>
      </p:sp>
      <p:sp>
        <p:nvSpPr>
          <p:cNvPr id="19" name="Text Placeholder 17">
            <a:extLst>
              <a:ext uri="{FF2B5EF4-FFF2-40B4-BE49-F238E27FC236}">
                <a16:creationId xmlns:a16="http://schemas.microsoft.com/office/drawing/2014/main" id="{5C675381-77C0-419D-99B9-16471F4F9AE1}"/>
              </a:ext>
            </a:extLst>
          </p:cNvPr>
          <p:cNvSpPr>
            <a:spLocks noGrp="1"/>
          </p:cNvSpPr>
          <p:nvPr>
            <p:ph type="body" sz="quarter" idx="24"/>
          </p:nvPr>
        </p:nvSpPr>
        <p:spPr>
          <a:xfrm>
            <a:off x="5270400" y="3576238"/>
            <a:ext cx="1650600" cy="252000"/>
          </a:xfrm>
        </p:spPr>
        <p:txBody>
          <a:bodyPr anchor="ctr"/>
          <a:lstStyle>
            <a:lvl1pPr algn="ctr">
              <a:spcAft>
                <a:spcPts val="0"/>
              </a:spcAft>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33EE2B0-3C6A-4F7E-BD70-00D5834A151A}"/>
              </a:ext>
            </a:extLst>
          </p:cNvPr>
          <p:cNvSpPr>
            <a:spLocks noGrp="1"/>
          </p:cNvSpPr>
          <p:nvPr>
            <p:ph type="body" sz="quarter" idx="25"/>
          </p:nvPr>
        </p:nvSpPr>
        <p:spPr>
          <a:xfrm>
            <a:off x="8204400" y="3576238"/>
            <a:ext cx="1650600" cy="252000"/>
          </a:xfrm>
        </p:spPr>
        <p:txBody>
          <a:bodyPr anchor="ctr"/>
          <a:lstStyle>
            <a:lvl1pPr algn="ctr">
              <a:spcAft>
                <a:spcPts val="0"/>
              </a:spcAft>
              <a:defRPr/>
            </a:lvl1pPr>
          </a:lstStyle>
          <a:p>
            <a:pPr lvl="0"/>
            <a:r>
              <a:rPr lang="en-US"/>
              <a:t>Click to edit Master text styles</a:t>
            </a:r>
          </a:p>
        </p:txBody>
      </p:sp>
      <p:sp>
        <p:nvSpPr>
          <p:cNvPr id="23" name="Text Placeholder 17">
            <a:extLst>
              <a:ext uri="{FF2B5EF4-FFF2-40B4-BE49-F238E27FC236}">
                <a16:creationId xmlns:a16="http://schemas.microsoft.com/office/drawing/2014/main" id="{DCE95CF4-5CBF-4291-A2EE-D5DE9E6B9DFA}"/>
              </a:ext>
            </a:extLst>
          </p:cNvPr>
          <p:cNvSpPr>
            <a:spLocks noGrp="1"/>
          </p:cNvSpPr>
          <p:nvPr>
            <p:ph type="body" sz="quarter" idx="28"/>
          </p:nvPr>
        </p:nvSpPr>
        <p:spPr>
          <a:xfrm>
            <a:off x="2336400" y="5714188"/>
            <a:ext cx="1650600" cy="252000"/>
          </a:xfrm>
        </p:spPr>
        <p:txBody>
          <a:bodyPr anchor="ctr"/>
          <a:lstStyle>
            <a:lvl1pPr algn="ctr">
              <a:spcAft>
                <a:spcPts val="0"/>
              </a:spcAft>
              <a:defRPr/>
            </a:lvl1pPr>
          </a:lstStyle>
          <a:p>
            <a:pPr lvl="0"/>
            <a:r>
              <a:rPr lang="en-US"/>
              <a:t>Click to edit Master text styles</a:t>
            </a:r>
          </a:p>
        </p:txBody>
      </p:sp>
      <p:sp>
        <p:nvSpPr>
          <p:cNvPr id="24" name="Text Placeholder 17">
            <a:extLst>
              <a:ext uri="{FF2B5EF4-FFF2-40B4-BE49-F238E27FC236}">
                <a16:creationId xmlns:a16="http://schemas.microsoft.com/office/drawing/2014/main" id="{5D1BABBE-6978-4D02-8163-974D5CE637CA}"/>
              </a:ext>
            </a:extLst>
          </p:cNvPr>
          <p:cNvSpPr>
            <a:spLocks noGrp="1"/>
          </p:cNvSpPr>
          <p:nvPr>
            <p:ph type="body" sz="quarter" idx="29"/>
          </p:nvPr>
        </p:nvSpPr>
        <p:spPr>
          <a:xfrm>
            <a:off x="5270400" y="5714188"/>
            <a:ext cx="1650600" cy="252000"/>
          </a:xfrm>
        </p:spPr>
        <p:txBody>
          <a:bodyPr anchor="ctr"/>
          <a:lstStyle>
            <a:lvl1pPr algn="ctr">
              <a:spcAft>
                <a:spcPts val="0"/>
              </a:spcAft>
              <a:defRPr/>
            </a:lvl1pPr>
          </a:lstStyle>
          <a:p>
            <a:pPr lvl="0"/>
            <a:r>
              <a:rPr lang="en-US"/>
              <a:t>Click to edit Master text styles</a:t>
            </a:r>
          </a:p>
        </p:txBody>
      </p:sp>
      <p:sp>
        <p:nvSpPr>
          <p:cNvPr id="25" name="Text Placeholder 17">
            <a:extLst>
              <a:ext uri="{FF2B5EF4-FFF2-40B4-BE49-F238E27FC236}">
                <a16:creationId xmlns:a16="http://schemas.microsoft.com/office/drawing/2014/main" id="{6638213F-5B32-4E08-8CF4-7C45D4AFBD89}"/>
              </a:ext>
            </a:extLst>
          </p:cNvPr>
          <p:cNvSpPr>
            <a:spLocks noGrp="1"/>
          </p:cNvSpPr>
          <p:nvPr>
            <p:ph type="body" sz="quarter" idx="30"/>
          </p:nvPr>
        </p:nvSpPr>
        <p:spPr>
          <a:xfrm>
            <a:off x="8204400" y="5714188"/>
            <a:ext cx="1650600" cy="252000"/>
          </a:xfrm>
        </p:spPr>
        <p:txBody>
          <a:bodyPr anchor="ctr"/>
          <a:lstStyle>
            <a:lvl1pPr algn="ctr">
              <a:spcAft>
                <a:spcPts val="0"/>
              </a:spcAft>
              <a:defRPr/>
            </a:lvl1pPr>
          </a:lstStyle>
          <a:p>
            <a:pPr lvl="0"/>
            <a:r>
              <a:rPr lang="en-US"/>
              <a:t>Click to edit Master text styles</a:t>
            </a:r>
          </a:p>
        </p:txBody>
      </p:sp>
    </p:spTree>
    <p:extLst>
      <p:ext uri="{BB962C8B-B14F-4D97-AF65-F5344CB8AC3E}">
        <p14:creationId xmlns:p14="http://schemas.microsoft.com/office/powerpoint/2010/main" val="9352578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en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D4B-0143-44B2-AF27-F38BEA0C9B78}"/>
              </a:ext>
            </a:extLst>
          </p:cNvPr>
          <p:cNvSpPr>
            <a:spLocks noGrp="1"/>
          </p:cNvSpPr>
          <p:nvPr>
            <p:ph type="title"/>
          </p:nvPr>
        </p:nvSpPr>
        <p:spPr>
          <a:xfrm>
            <a:off x="377825" y="377825"/>
            <a:ext cx="11436350" cy="850107"/>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BFDAD9-6320-48A9-B45C-F84E2C98332A}"/>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22855E69-8D16-4484-9996-C9113A3179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2F07556-384E-4545-9AB5-A0F93C782A07}"/>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Picture Placeholder 6">
            <a:extLst>
              <a:ext uri="{FF2B5EF4-FFF2-40B4-BE49-F238E27FC236}">
                <a16:creationId xmlns:a16="http://schemas.microsoft.com/office/drawing/2014/main" id="{ED95A2FD-1DC7-4D29-86A8-51D546E3A2C4}"/>
              </a:ext>
            </a:extLst>
          </p:cNvPr>
          <p:cNvSpPr>
            <a:spLocks noGrp="1" noChangeAspect="1"/>
          </p:cNvSpPr>
          <p:nvPr>
            <p:ph type="pic" sz="quarter" idx="13"/>
          </p:nvPr>
        </p:nvSpPr>
        <p:spPr>
          <a:xfrm>
            <a:off x="1359000" y="1925638"/>
            <a:ext cx="1650600" cy="1650600"/>
          </a:xfrm>
          <a:solidFill>
            <a:schemeClr val="bg1">
              <a:lumMod val="85000"/>
            </a:schemeClr>
          </a:solidFill>
        </p:spPr>
        <p:txBody>
          <a:bodyPr/>
          <a:lstStyle/>
          <a:p>
            <a:r>
              <a:rPr lang="en-US"/>
              <a:t>Click icon to add picture</a:t>
            </a:r>
            <a:endParaRPr lang="en-GB"/>
          </a:p>
        </p:txBody>
      </p:sp>
      <p:sp>
        <p:nvSpPr>
          <p:cNvPr id="8" name="Picture Placeholder 6">
            <a:extLst>
              <a:ext uri="{FF2B5EF4-FFF2-40B4-BE49-F238E27FC236}">
                <a16:creationId xmlns:a16="http://schemas.microsoft.com/office/drawing/2014/main" id="{837F4A05-B3B3-429B-B6AF-4AAC8FF0B597}"/>
              </a:ext>
            </a:extLst>
          </p:cNvPr>
          <p:cNvSpPr>
            <a:spLocks noGrp="1" noChangeAspect="1"/>
          </p:cNvSpPr>
          <p:nvPr>
            <p:ph type="pic" sz="quarter" idx="14"/>
          </p:nvPr>
        </p:nvSpPr>
        <p:spPr>
          <a:xfrm>
            <a:off x="3314700" y="1925638"/>
            <a:ext cx="1650600" cy="1650600"/>
          </a:xfrm>
          <a:solidFill>
            <a:schemeClr val="bg1">
              <a:lumMod val="85000"/>
            </a:schemeClr>
          </a:solidFill>
        </p:spPr>
        <p:txBody>
          <a:bodyPr/>
          <a:lstStyle/>
          <a:p>
            <a:r>
              <a:rPr lang="en-US"/>
              <a:t>Click icon to add picture</a:t>
            </a:r>
            <a:endParaRPr lang="en-GB"/>
          </a:p>
        </p:txBody>
      </p:sp>
      <p:sp>
        <p:nvSpPr>
          <p:cNvPr id="9" name="Picture Placeholder 6">
            <a:extLst>
              <a:ext uri="{FF2B5EF4-FFF2-40B4-BE49-F238E27FC236}">
                <a16:creationId xmlns:a16="http://schemas.microsoft.com/office/drawing/2014/main" id="{A7E5C1B1-79BD-4C2B-8DF6-AAAFDC31D4EA}"/>
              </a:ext>
            </a:extLst>
          </p:cNvPr>
          <p:cNvSpPr>
            <a:spLocks noGrp="1" noChangeAspect="1"/>
          </p:cNvSpPr>
          <p:nvPr>
            <p:ph type="pic" sz="quarter" idx="15"/>
          </p:nvPr>
        </p:nvSpPr>
        <p:spPr>
          <a:xfrm>
            <a:off x="5270400" y="1925638"/>
            <a:ext cx="1650600" cy="1650600"/>
          </a:xfrm>
          <a:solidFill>
            <a:schemeClr val="bg1">
              <a:lumMod val="85000"/>
            </a:schemeClr>
          </a:solidFill>
        </p:spPr>
        <p:txBody>
          <a:bodyPr/>
          <a:lstStyle/>
          <a:p>
            <a:r>
              <a:rPr lang="en-US"/>
              <a:t>Click icon to add picture</a:t>
            </a:r>
            <a:endParaRPr lang="en-GB"/>
          </a:p>
        </p:txBody>
      </p:sp>
      <p:sp>
        <p:nvSpPr>
          <p:cNvPr id="18" name="Text Placeholder 17">
            <a:extLst>
              <a:ext uri="{FF2B5EF4-FFF2-40B4-BE49-F238E27FC236}">
                <a16:creationId xmlns:a16="http://schemas.microsoft.com/office/drawing/2014/main" id="{B1A0F457-BA31-458F-B36F-869F673ADA62}"/>
              </a:ext>
            </a:extLst>
          </p:cNvPr>
          <p:cNvSpPr>
            <a:spLocks noGrp="1"/>
          </p:cNvSpPr>
          <p:nvPr>
            <p:ph type="body" sz="quarter" idx="23"/>
          </p:nvPr>
        </p:nvSpPr>
        <p:spPr>
          <a:xfrm>
            <a:off x="1359000" y="3576238"/>
            <a:ext cx="1650600" cy="252000"/>
          </a:xfrm>
        </p:spPr>
        <p:txBody>
          <a:bodyPr anchor="ctr"/>
          <a:lstStyle>
            <a:lvl1pPr algn="ctr">
              <a:spcAft>
                <a:spcPts val="0"/>
              </a:spcAft>
              <a:defRPr/>
            </a:lvl1pPr>
          </a:lstStyle>
          <a:p>
            <a:pPr lvl="0"/>
            <a:r>
              <a:rPr lang="en-US"/>
              <a:t>Click to edit Master text styles</a:t>
            </a:r>
          </a:p>
        </p:txBody>
      </p:sp>
      <p:sp>
        <p:nvSpPr>
          <p:cNvPr id="19" name="Text Placeholder 17">
            <a:extLst>
              <a:ext uri="{FF2B5EF4-FFF2-40B4-BE49-F238E27FC236}">
                <a16:creationId xmlns:a16="http://schemas.microsoft.com/office/drawing/2014/main" id="{5C675381-77C0-419D-99B9-16471F4F9AE1}"/>
              </a:ext>
            </a:extLst>
          </p:cNvPr>
          <p:cNvSpPr>
            <a:spLocks noGrp="1"/>
          </p:cNvSpPr>
          <p:nvPr>
            <p:ph type="body" sz="quarter" idx="24"/>
          </p:nvPr>
        </p:nvSpPr>
        <p:spPr>
          <a:xfrm>
            <a:off x="3314700" y="3576238"/>
            <a:ext cx="1650600" cy="252000"/>
          </a:xfrm>
        </p:spPr>
        <p:txBody>
          <a:bodyPr anchor="ctr"/>
          <a:lstStyle>
            <a:lvl1pPr algn="ctr">
              <a:spcAft>
                <a:spcPts val="0"/>
              </a:spcAft>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33EE2B0-3C6A-4F7E-BD70-00D5834A151A}"/>
              </a:ext>
            </a:extLst>
          </p:cNvPr>
          <p:cNvSpPr>
            <a:spLocks noGrp="1"/>
          </p:cNvSpPr>
          <p:nvPr>
            <p:ph type="body" sz="quarter" idx="25"/>
          </p:nvPr>
        </p:nvSpPr>
        <p:spPr>
          <a:xfrm>
            <a:off x="5270400" y="3576238"/>
            <a:ext cx="1650600" cy="252000"/>
          </a:xfrm>
        </p:spPr>
        <p:txBody>
          <a:bodyPr anchor="ctr"/>
          <a:lstStyle>
            <a:lvl1pPr algn="ctr">
              <a:spcAft>
                <a:spcPts val="0"/>
              </a:spcAft>
              <a:defRPr/>
            </a:lvl1pPr>
          </a:lstStyle>
          <a:p>
            <a:pPr lvl="0"/>
            <a:r>
              <a:rPr lang="en-US"/>
              <a:t>Click to edit Master text styles</a:t>
            </a:r>
          </a:p>
        </p:txBody>
      </p:sp>
      <p:sp>
        <p:nvSpPr>
          <p:cNvPr id="21" name="Picture Placeholder 6">
            <a:extLst>
              <a:ext uri="{FF2B5EF4-FFF2-40B4-BE49-F238E27FC236}">
                <a16:creationId xmlns:a16="http://schemas.microsoft.com/office/drawing/2014/main" id="{F0F2B2CB-3337-458C-8742-CD64EDBB5A7B}"/>
              </a:ext>
            </a:extLst>
          </p:cNvPr>
          <p:cNvSpPr>
            <a:spLocks noGrp="1" noChangeAspect="1"/>
          </p:cNvSpPr>
          <p:nvPr>
            <p:ph type="pic" sz="quarter" idx="26"/>
          </p:nvPr>
        </p:nvSpPr>
        <p:spPr>
          <a:xfrm>
            <a:off x="7226100" y="1925638"/>
            <a:ext cx="1650600" cy="1650600"/>
          </a:xfrm>
          <a:solidFill>
            <a:schemeClr val="bg1">
              <a:lumMod val="85000"/>
            </a:schemeClr>
          </a:solidFill>
        </p:spPr>
        <p:txBody>
          <a:bodyPr/>
          <a:lstStyle/>
          <a:p>
            <a:r>
              <a:rPr lang="en-US"/>
              <a:t>Click icon to add picture</a:t>
            </a:r>
            <a:endParaRPr lang="en-GB"/>
          </a:p>
        </p:txBody>
      </p:sp>
      <p:sp>
        <p:nvSpPr>
          <p:cNvPr id="22" name="Picture Placeholder 6">
            <a:extLst>
              <a:ext uri="{FF2B5EF4-FFF2-40B4-BE49-F238E27FC236}">
                <a16:creationId xmlns:a16="http://schemas.microsoft.com/office/drawing/2014/main" id="{06226EB7-DC79-4415-9F31-120925FC7DB0}"/>
              </a:ext>
            </a:extLst>
          </p:cNvPr>
          <p:cNvSpPr>
            <a:spLocks noGrp="1" noChangeAspect="1"/>
          </p:cNvSpPr>
          <p:nvPr>
            <p:ph type="pic" sz="quarter" idx="27"/>
          </p:nvPr>
        </p:nvSpPr>
        <p:spPr>
          <a:xfrm>
            <a:off x="9181800" y="1925638"/>
            <a:ext cx="1650600" cy="1650600"/>
          </a:xfrm>
          <a:solidFill>
            <a:schemeClr val="bg1">
              <a:lumMod val="85000"/>
            </a:schemeClr>
          </a:solidFill>
        </p:spPr>
        <p:txBody>
          <a:bodyPr/>
          <a:lstStyle/>
          <a:p>
            <a:r>
              <a:rPr lang="en-US"/>
              <a:t>Click icon to add picture</a:t>
            </a:r>
            <a:endParaRPr lang="en-GB"/>
          </a:p>
        </p:txBody>
      </p:sp>
      <p:sp>
        <p:nvSpPr>
          <p:cNvPr id="26" name="Text Placeholder 17">
            <a:extLst>
              <a:ext uri="{FF2B5EF4-FFF2-40B4-BE49-F238E27FC236}">
                <a16:creationId xmlns:a16="http://schemas.microsoft.com/office/drawing/2014/main" id="{8BD9D58A-9730-4689-82FF-3880AD4EB557}"/>
              </a:ext>
            </a:extLst>
          </p:cNvPr>
          <p:cNvSpPr>
            <a:spLocks noGrp="1"/>
          </p:cNvSpPr>
          <p:nvPr>
            <p:ph type="body" sz="quarter" idx="28"/>
          </p:nvPr>
        </p:nvSpPr>
        <p:spPr>
          <a:xfrm>
            <a:off x="7226100" y="3576238"/>
            <a:ext cx="1650600" cy="252000"/>
          </a:xfrm>
        </p:spPr>
        <p:txBody>
          <a:bodyPr anchor="ctr"/>
          <a:lstStyle>
            <a:lvl1pPr algn="ctr">
              <a:spcAft>
                <a:spcPts val="0"/>
              </a:spcAft>
              <a:defRPr/>
            </a:lvl1pPr>
          </a:lstStyle>
          <a:p>
            <a:pPr lvl="0"/>
            <a:r>
              <a:rPr lang="en-US"/>
              <a:t>Click to edit Master text styles</a:t>
            </a:r>
          </a:p>
        </p:txBody>
      </p:sp>
      <p:sp>
        <p:nvSpPr>
          <p:cNvPr id="27" name="Text Placeholder 17">
            <a:extLst>
              <a:ext uri="{FF2B5EF4-FFF2-40B4-BE49-F238E27FC236}">
                <a16:creationId xmlns:a16="http://schemas.microsoft.com/office/drawing/2014/main" id="{84FA9470-3E08-4A55-BB56-6A291847C13A}"/>
              </a:ext>
            </a:extLst>
          </p:cNvPr>
          <p:cNvSpPr>
            <a:spLocks noGrp="1"/>
          </p:cNvSpPr>
          <p:nvPr>
            <p:ph type="body" sz="quarter" idx="29"/>
          </p:nvPr>
        </p:nvSpPr>
        <p:spPr>
          <a:xfrm>
            <a:off x="9181800" y="3576238"/>
            <a:ext cx="1650600" cy="252000"/>
          </a:xfrm>
        </p:spPr>
        <p:txBody>
          <a:bodyPr anchor="ctr"/>
          <a:lstStyle>
            <a:lvl1pPr algn="ctr">
              <a:spcAft>
                <a:spcPts val="0"/>
              </a:spcAft>
              <a:defRPr/>
            </a:lvl1pPr>
          </a:lstStyle>
          <a:p>
            <a:pPr lvl="0"/>
            <a:r>
              <a:rPr lang="en-US"/>
              <a:t>Click to edit Master text styles</a:t>
            </a:r>
          </a:p>
        </p:txBody>
      </p:sp>
      <p:sp>
        <p:nvSpPr>
          <p:cNvPr id="28" name="Picture Placeholder 6">
            <a:extLst>
              <a:ext uri="{FF2B5EF4-FFF2-40B4-BE49-F238E27FC236}">
                <a16:creationId xmlns:a16="http://schemas.microsoft.com/office/drawing/2014/main" id="{74F72C97-0B91-4D13-BC93-502C0DDA63D5}"/>
              </a:ext>
            </a:extLst>
          </p:cNvPr>
          <p:cNvSpPr>
            <a:spLocks noGrp="1" noChangeAspect="1"/>
          </p:cNvSpPr>
          <p:nvPr>
            <p:ph type="pic" sz="quarter" idx="30"/>
          </p:nvPr>
        </p:nvSpPr>
        <p:spPr>
          <a:xfrm>
            <a:off x="1359000" y="4053600"/>
            <a:ext cx="1650600" cy="1650600"/>
          </a:xfrm>
          <a:solidFill>
            <a:schemeClr val="bg1">
              <a:lumMod val="85000"/>
            </a:schemeClr>
          </a:solidFill>
        </p:spPr>
        <p:txBody>
          <a:bodyPr/>
          <a:lstStyle/>
          <a:p>
            <a:r>
              <a:rPr lang="en-US"/>
              <a:t>Click icon to add picture</a:t>
            </a:r>
            <a:endParaRPr lang="en-GB"/>
          </a:p>
        </p:txBody>
      </p:sp>
      <p:sp>
        <p:nvSpPr>
          <p:cNvPr id="29" name="Picture Placeholder 6">
            <a:extLst>
              <a:ext uri="{FF2B5EF4-FFF2-40B4-BE49-F238E27FC236}">
                <a16:creationId xmlns:a16="http://schemas.microsoft.com/office/drawing/2014/main" id="{CA834CB8-8309-40CC-85CB-E847DDFEAA88}"/>
              </a:ext>
            </a:extLst>
          </p:cNvPr>
          <p:cNvSpPr>
            <a:spLocks noGrp="1" noChangeAspect="1"/>
          </p:cNvSpPr>
          <p:nvPr>
            <p:ph type="pic" sz="quarter" idx="31"/>
          </p:nvPr>
        </p:nvSpPr>
        <p:spPr>
          <a:xfrm>
            <a:off x="3314700" y="4053600"/>
            <a:ext cx="1650600" cy="1650600"/>
          </a:xfrm>
          <a:solidFill>
            <a:schemeClr val="bg1">
              <a:lumMod val="85000"/>
            </a:schemeClr>
          </a:solidFill>
        </p:spPr>
        <p:txBody>
          <a:bodyPr/>
          <a:lstStyle/>
          <a:p>
            <a:r>
              <a:rPr lang="en-US"/>
              <a:t>Click icon to add picture</a:t>
            </a:r>
            <a:endParaRPr lang="en-GB"/>
          </a:p>
        </p:txBody>
      </p:sp>
      <p:sp>
        <p:nvSpPr>
          <p:cNvPr id="30" name="Picture Placeholder 6">
            <a:extLst>
              <a:ext uri="{FF2B5EF4-FFF2-40B4-BE49-F238E27FC236}">
                <a16:creationId xmlns:a16="http://schemas.microsoft.com/office/drawing/2014/main" id="{A434F088-0196-49C1-B53B-EC3AFBDEA6FB}"/>
              </a:ext>
            </a:extLst>
          </p:cNvPr>
          <p:cNvSpPr>
            <a:spLocks noGrp="1" noChangeAspect="1"/>
          </p:cNvSpPr>
          <p:nvPr>
            <p:ph type="pic" sz="quarter" idx="32"/>
          </p:nvPr>
        </p:nvSpPr>
        <p:spPr>
          <a:xfrm>
            <a:off x="5270400" y="4053600"/>
            <a:ext cx="1650600" cy="1650600"/>
          </a:xfrm>
          <a:solidFill>
            <a:schemeClr val="bg1">
              <a:lumMod val="85000"/>
            </a:schemeClr>
          </a:solidFill>
        </p:spPr>
        <p:txBody>
          <a:bodyPr/>
          <a:lstStyle/>
          <a:p>
            <a:r>
              <a:rPr lang="en-US"/>
              <a:t>Click icon to add picture</a:t>
            </a:r>
            <a:endParaRPr lang="en-GB"/>
          </a:p>
        </p:txBody>
      </p:sp>
      <p:sp>
        <p:nvSpPr>
          <p:cNvPr id="31" name="Text Placeholder 17">
            <a:extLst>
              <a:ext uri="{FF2B5EF4-FFF2-40B4-BE49-F238E27FC236}">
                <a16:creationId xmlns:a16="http://schemas.microsoft.com/office/drawing/2014/main" id="{AFE4E092-B0F3-402B-9C53-055B7286B5B0}"/>
              </a:ext>
            </a:extLst>
          </p:cNvPr>
          <p:cNvSpPr>
            <a:spLocks noGrp="1"/>
          </p:cNvSpPr>
          <p:nvPr>
            <p:ph type="body" sz="quarter" idx="33"/>
          </p:nvPr>
        </p:nvSpPr>
        <p:spPr>
          <a:xfrm>
            <a:off x="1359000" y="5714188"/>
            <a:ext cx="1650600" cy="252000"/>
          </a:xfrm>
        </p:spPr>
        <p:txBody>
          <a:bodyPr anchor="ctr"/>
          <a:lstStyle>
            <a:lvl1pPr algn="ctr">
              <a:defRPr/>
            </a:lvl1pPr>
          </a:lstStyle>
          <a:p>
            <a:pPr lvl="0"/>
            <a:r>
              <a:rPr lang="en-US"/>
              <a:t>Click to edit Master text styles</a:t>
            </a:r>
          </a:p>
        </p:txBody>
      </p:sp>
      <p:sp>
        <p:nvSpPr>
          <p:cNvPr id="32" name="Text Placeholder 17">
            <a:extLst>
              <a:ext uri="{FF2B5EF4-FFF2-40B4-BE49-F238E27FC236}">
                <a16:creationId xmlns:a16="http://schemas.microsoft.com/office/drawing/2014/main" id="{D0EEFE8D-FB7E-4184-B179-6802E6985B26}"/>
              </a:ext>
            </a:extLst>
          </p:cNvPr>
          <p:cNvSpPr>
            <a:spLocks noGrp="1"/>
          </p:cNvSpPr>
          <p:nvPr>
            <p:ph type="body" sz="quarter" idx="34"/>
          </p:nvPr>
        </p:nvSpPr>
        <p:spPr>
          <a:xfrm>
            <a:off x="3314700" y="5714188"/>
            <a:ext cx="1650600" cy="252000"/>
          </a:xfrm>
        </p:spPr>
        <p:txBody>
          <a:bodyPr anchor="ctr"/>
          <a:lstStyle>
            <a:lvl1pPr algn="ctr">
              <a:defRPr/>
            </a:lvl1pPr>
          </a:lstStyle>
          <a:p>
            <a:pPr lvl="0"/>
            <a:r>
              <a:rPr lang="en-US"/>
              <a:t>Click to edit Master text styles</a:t>
            </a:r>
          </a:p>
        </p:txBody>
      </p:sp>
      <p:sp>
        <p:nvSpPr>
          <p:cNvPr id="33" name="Text Placeholder 17">
            <a:extLst>
              <a:ext uri="{FF2B5EF4-FFF2-40B4-BE49-F238E27FC236}">
                <a16:creationId xmlns:a16="http://schemas.microsoft.com/office/drawing/2014/main" id="{13E886F9-8EBE-418C-A9C2-637AD0660219}"/>
              </a:ext>
            </a:extLst>
          </p:cNvPr>
          <p:cNvSpPr>
            <a:spLocks noGrp="1"/>
          </p:cNvSpPr>
          <p:nvPr>
            <p:ph type="body" sz="quarter" idx="35"/>
          </p:nvPr>
        </p:nvSpPr>
        <p:spPr>
          <a:xfrm>
            <a:off x="5270400" y="5714188"/>
            <a:ext cx="1650600" cy="252000"/>
          </a:xfrm>
        </p:spPr>
        <p:txBody>
          <a:bodyPr anchor="ctr"/>
          <a:lstStyle>
            <a:lvl1pPr algn="ctr">
              <a:defRPr/>
            </a:lvl1pPr>
          </a:lstStyle>
          <a:p>
            <a:pPr lvl="0"/>
            <a:r>
              <a:rPr lang="en-US"/>
              <a:t>Click to edit Master text styles</a:t>
            </a:r>
          </a:p>
        </p:txBody>
      </p:sp>
      <p:sp>
        <p:nvSpPr>
          <p:cNvPr id="34" name="Picture Placeholder 6">
            <a:extLst>
              <a:ext uri="{FF2B5EF4-FFF2-40B4-BE49-F238E27FC236}">
                <a16:creationId xmlns:a16="http://schemas.microsoft.com/office/drawing/2014/main" id="{4E3663E3-789A-40E1-BABF-D31E612525FE}"/>
              </a:ext>
            </a:extLst>
          </p:cNvPr>
          <p:cNvSpPr>
            <a:spLocks noGrp="1" noChangeAspect="1"/>
          </p:cNvSpPr>
          <p:nvPr>
            <p:ph type="pic" sz="quarter" idx="36"/>
          </p:nvPr>
        </p:nvSpPr>
        <p:spPr>
          <a:xfrm>
            <a:off x="7226100" y="4053600"/>
            <a:ext cx="1650600" cy="1650600"/>
          </a:xfrm>
          <a:solidFill>
            <a:schemeClr val="bg1">
              <a:lumMod val="85000"/>
            </a:schemeClr>
          </a:solidFill>
        </p:spPr>
        <p:txBody>
          <a:bodyPr/>
          <a:lstStyle/>
          <a:p>
            <a:r>
              <a:rPr lang="en-US"/>
              <a:t>Click icon to add picture</a:t>
            </a:r>
            <a:endParaRPr lang="en-GB"/>
          </a:p>
        </p:txBody>
      </p:sp>
      <p:sp>
        <p:nvSpPr>
          <p:cNvPr id="35" name="Picture Placeholder 6">
            <a:extLst>
              <a:ext uri="{FF2B5EF4-FFF2-40B4-BE49-F238E27FC236}">
                <a16:creationId xmlns:a16="http://schemas.microsoft.com/office/drawing/2014/main" id="{36EF7152-E16E-465A-A125-AF45D3A0E37A}"/>
              </a:ext>
            </a:extLst>
          </p:cNvPr>
          <p:cNvSpPr>
            <a:spLocks noGrp="1" noChangeAspect="1"/>
          </p:cNvSpPr>
          <p:nvPr>
            <p:ph type="pic" sz="quarter" idx="37"/>
          </p:nvPr>
        </p:nvSpPr>
        <p:spPr>
          <a:xfrm>
            <a:off x="9181800" y="4053600"/>
            <a:ext cx="1650600" cy="1650600"/>
          </a:xfrm>
          <a:solidFill>
            <a:schemeClr val="bg1">
              <a:lumMod val="85000"/>
            </a:schemeClr>
          </a:solidFill>
        </p:spPr>
        <p:txBody>
          <a:bodyPr/>
          <a:lstStyle/>
          <a:p>
            <a:r>
              <a:rPr lang="en-US"/>
              <a:t>Click icon to add picture</a:t>
            </a:r>
            <a:endParaRPr lang="en-GB"/>
          </a:p>
        </p:txBody>
      </p:sp>
      <p:sp>
        <p:nvSpPr>
          <p:cNvPr id="36" name="Text Placeholder 17">
            <a:extLst>
              <a:ext uri="{FF2B5EF4-FFF2-40B4-BE49-F238E27FC236}">
                <a16:creationId xmlns:a16="http://schemas.microsoft.com/office/drawing/2014/main" id="{A01E7611-82DD-4924-934D-F8701B5CD98A}"/>
              </a:ext>
            </a:extLst>
          </p:cNvPr>
          <p:cNvSpPr>
            <a:spLocks noGrp="1"/>
          </p:cNvSpPr>
          <p:nvPr>
            <p:ph type="body" sz="quarter" idx="38"/>
          </p:nvPr>
        </p:nvSpPr>
        <p:spPr>
          <a:xfrm>
            <a:off x="7226100" y="5714188"/>
            <a:ext cx="1650600" cy="252000"/>
          </a:xfrm>
        </p:spPr>
        <p:txBody>
          <a:bodyPr anchor="ctr"/>
          <a:lstStyle>
            <a:lvl1pPr algn="ctr">
              <a:defRPr/>
            </a:lvl1pPr>
          </a:lstStyle>
          <a:p>
            <a:pPr lvl="0"/>
            <a:r>
              <a:rPr lang="en-US"/>
              <a:t>Click to edit Master text styles</a:t>
            </a:r>
          </a:p>
        </p:txBody>
      </p:sp>
      <p:sp>
        <p:nvSpPr>
          <p:cNvPr id="37" name="Text Placeholder 17">
            <a:extLst>
              <a:ext uri="{FF2B5EF4-FFF2-40B4-BE49-F238E27FC236}">
                <a16:creationId xmlns:a16="http://schemas.microsoft.com/office/drawing/2014/main" id="{5E1CA1F3-9B65-483E-B0E7-D4BB7ACD4FCD}"/>
              </a:ext>
            </a:extLst>
          </p:cNvPr>
          <p:cNvSpPr>
            <a:spLocks noGrp="1"/>
          </p:cNvSpPr>
          <p:nvPr>
            <p:ph type="body" sz="quarter" idx="39"/>
          </p:nvPr>
        </p:nvSpPr>
        <p:spPr>
          <a:xfrm>
            <a:off x="9181800" y="5714188"/>
            <a:ext cx="1650600" cy="252000"/>
          </a:xfrm>
        </p:spPr>
        <p:txBody>
          <a:bodyPr anchor="ctr"/>
          <a:lstStyle>
            <a:lvl1pPr algn="ctr">
              <a:defRPr/>
            </a:lvl1pPr>
          </a:lstStyle>
          <a:p>
            <a:pPr lvl="0"/>
            <a:r>
              <a:rPr lang="en-US"/>
              <a:t>Click to edit Master text styles</a:t>
            </a:r>
          </a:p>
        </p:txBody>
      </p:sp>
    </p:spTree>
    <p:extLst>
      <p:ext uri="{BB962C8B-B14F-4D97-AF65-F5344CB8AC3E}">
        <p14:creationId xmlns:p14="http://schemas.microsoft.com/office/powerpoint/2010/main" val="6129473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Large Imag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7825" y="5004001"/>
            <a:ext cx="3600000" cy="1377750"/>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4296000"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3ED3EE21-B105-4761-ACD1-C5BEE2805BD9}"/>
              </a:ext>
            </a:extLst>
          </p:cNvPr>
          <p:cNvSpPr>
            <a:spLocks noGrp="1"/>
          </p:cNvSpPr>
          <p:nvPr>
            <p:ph sz="half" idx="13"/>
          </p:nvPr>
        </p:nvSpPr>
        <p:spPr>
          <a:xfrm>
            <a:off x="8214175"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0" y="0"/>
            <a:ext cx="11814175" cy="45972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204492893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and Image">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1B9233A-DF33-49E3-8950-75A72BB6ABA6}"/>
              </a:ext>
            </a:extLst>
          </p:cNvPr>
          <p:cNvSpPr>
            <a:spLocks noGrp="1"/>
          </p:cNvSpPr>
          <p:nvPr>
            <p:ph type="pic" sz="quarter" idx="15"/>
          </p:nvPr>
        </p:nvSpPr>
        <p:spPr>
          <a:xfrm>
            <a:off x="8877600" y="4597200"/>
            <a:ext cx="3314400" cy="226080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7825" y="5004000"/>
            <a:ext cx="3600000" cy="1378495"/>
          </a:xfrm>
        </p:spPr>
        <p:txBody>
          <a:bodyPr anchor="t"/>
          <a:lstStyle/>
          <a:p>
            <a:r>
              <a:rPr lang="en-US"/>
              <a:t>Click to edit Master title style</a:t>
            </a:r>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4296000"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0" y="0"/>
            <a:ext cx="8877600" cy="4597200"/>
          </a:xfrm>
          <a:solidFill>
            <a:schemeClr val="bg1">
              <a:lumMod val="85000"/>
            </a:schemeClr>
          </a:solidFill>
        </p:spPr>
        <p:txBody>
          <a:bodyPr/>
          <a:lstStyle/>
          <a:p>
            <a:r>
              <a:rPr lang="en-US"/>
              <a:t>Click icon to add picture</a:t>
            </a:r>
            <a:endParaRPr lang="en-GB"/>
          </a:p>
        </p:txBody>
      </p:sp>
      <p:sp>
        <p:nvSpPr>
          <p:cNvPr id="7" name="Footer Placeholder 4">
            <a:extLst>
              <a:ext uri="{FF2B5EF4-FFF2-40B4-BE49-F238E27FC236}">
                <a16:creationId xmlns:a16="http://schemas.microsoft.com/office/drawing/2014/main" id="{5CF7A6AE-FA80-4C09-887C-D512261AAC39}"/>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Tree>
    <p:extLst>
      <p:ext uri="{BB962C8B-B14F-4D97-AF65-F5344CB8AC3E}">
        <p14:creationId xmlns:p14="http://schemas.microsoft.com/office/powerpoint/2010/main" val="4130933152"/>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Lef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385419" y="0"/>
            <a:ext cx="7200000" cy="638175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8217754" y="1387799"/>
            <a:ext cx="3596421" cy="1220400"/>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8217754" y="2778919"/>
            <a:ext cx="3600000" cy="3602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E529AAB2-BFFE-4231-81D6-7950E02D2C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186559716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Righ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4617754" y="0"/>
            <a:ext cx="7200000" cy="638175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8000" y="1387800"/>
            <a:ext cx="3596421" cy="1221757"/>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378000" y="2778919"/>
            <a:ext cx="3600000" cy="3602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D22F996A-EF8B-470C-B19C-614AB955A0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4241181554"/>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Full Slide Image and Caption">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F30EF0-1BA1-49CF-B35E-118E146B5E20}"/>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5EE08C3D-9B0C-4E74-9AB5-9E79B4458543}"/>
              </a:ext>
            </a:extLst>
          </p:cNvPr>
          <p:cNvSpPr>
            <a:spLocks noGrp="1"/>
          </p:cNvSpPr>
          <p:nvPr>
            <p:ph type="ftr" sz="quarter" idx="11"/>
          </p:nvPr>
        </p:nvSpPr>
        <p:spPr/>
        <p:txBody>
          <a:bodyPr/>
          <a:lstStyle>
            <a:lvl1pPr>
              <a:defRPr>
                <a:solidFill>
                  <a:schemeClr val="bg1"/>
                </a:solidFill>
              </a:defRPr>
            </a:lvl1pPr>
          </a:lstStyle>
          <a:p>
            <a:endParaRPr lang="en-GB"/>
          </a:p>
        </p:txBody>
      </p:sp>
      <p:sp>
        <p:nvSpPr>
          <p:cNvPr id="5" name="Slide Number Placeholder 4">
            <a:extLst>
              <a:ext uri="{FF2B5EF4-FFF2-40B4-BE49-F238E27FC236}">
                <a16:creationId xmlns:a16="http://schemas.microsoft.com/office/drawing/2014/main" id="{B99ACBD4-335A-44B8-985A-019168B92E11}"/>
              </a:ext>
            </a:extLst>
          </p:cNvPr>
          <p:cNvSpPr>
            <a:spLocks noGrp="1"/>
          </p:cNvSpPr>
          <p:nvPr>
            <p:ph type="sldNum" sz="quarter" idx="12"/>
          </p:nvPr>
        </p:nvSpPr>
        <p:spPr/>
        <p:txBody>
          <a:bodyPr/>
          <a:lstStyle>
            <a:lvl1pPr>
              <a:defRPr>
                <a:solidFill>
                  <a:schemeClr val="bg1"/>
                </a:solidFill>
              </a:defRPr>
            </a:lvl1pPr>
          </a:lstStyle>
          <a:p>
            <a:fld id="{29CC380D-5F44-41E8-971E-CDD19ED6F8E3}" type="slidenum">
              <a:rPr lang="en-GB" smtClean="0"/>
              <a:pPr/>
              <a:t>‹#›</a:t>
            </a:fld>
            <a:endParaRPr lang="en-GB"/>
          </a:p>
        </p:txBody>
      </p:sp>
      <p:sp>
        <p:nvSpPr>
          <p:cNvPr id="6" name="Picture Placeholder 9">
            <a:extLst>
              <a:ext uri="{FF2B5EF4-FFF2-40B4-BE49-F238E27FC236}">
                <a16:creationId xmlns:a16="http://schemas.microsoft.com/office/drawing/2014/main" id="{A29767D4-6CBA-4EAD-AEB1-73F0D103F504}"/>
              </a:ext>
            </a:extLst>
          </p:cNvPr>
          <p:cNvSpPr>
            <a:spLocks noGrp="1"/>
          </p:cNvSpPr>
          <p:nvPr>
            <p:ph type="pic" sz="quarter" idx="14"/>
          </p:nvPr>
        </p:nvSpPr>
        <p:spPr>
          <a:xfrm>
            <a:off x="-472" y="-3332"/>
            <a:ext cx="12192632" cy="6861331"/>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0 w 9144000"/>
              <a:gd name="connsiteY0" fmla="*/ 4334 h 6862334"/>
              <a:gd name="connsiteX1" fmla="*/ 3826612 w 9144000"/>
              <a:gd name="connsiteY1" fmla="*/ 0 h 6862334"/>
              <a:gd name="connsiteX2" fmla="*/ 9144000 w 9144000"/>
              <a:gd name="connsiteY2" fmla="*/ 4334 h 6862334"/>
              <a:gd name="connsiteX3" fmla="*/ 9144000 w 9144000"/>
              <a:gd name="connsiteY3" fmla="*/ 6862334 h 6862334"/>
              <a:gd name="connsiteX4" fmla="*/ 0 w 9144000"/>
              <a:gd name="connsiteY4" fmla="*/ 6862334 h 6862334"/>
              <a:gd name="connsiteX5" fmla="*/ 0 w 9144000"/>
              <a:gd name="connsiteY5" fmla="*/ 4334 h 6862334"/>
              <a:gd name="connsiteX0" fmla="*/ 4334 w 9148334"/>
              <a:gd name="connsiteY0" fmla="*/ 4334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4334 w 9148334"/>
              <a:gd name="connsiteY6" fmla="*/ 4334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4700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4700 h 6862334"/>
              <a:gd name="connsiteX0" fmla="*/ 3822752 w 9144474"/>
              <a:gd name="connsiteY0" fmla="*/ 3744700 h 6862334"/>
              <a:gd name="connsiteX1" fmla="*/ 3827086 w 9144474"/>
              <a:gd name="connsiteY1" fmla="*/ 0 h 6862334"/>
              <a:gd name="connsiteX2" fmla="*/ 9144474 w 9144474"/>
              <a:gd name="connsiteY2" fmla="*/ 4334 h 6862334"/>
              <a:gd name="connsiteX3" fmla="*/ 9144474 w 9144474"/>
              <a:gd name="connsiteY3" fmla="*/ 6862334 h 6862334"/>
              <a:gd name="connsiteX4" fmla="*/ 474 w 9144474"/>
              <a:gd name="connsiteY4" fmla="*/ 6862334 h 6862334"/>
              <a:gd name="connsiteX5" fmla="*/ 48 w 9144474"/>
              <a:gd name="connsiteY5" fmla="*/ 3744273 h 6862334"/>
              <a:gd name="connsiteX6" fmla="*/ 3822752 w 9144474"/>
              <a:gd name="connsiteY6" fmla="*/ 3744700 h 6862334"/>
              <a:gd name="connsiteX0" fmla="*/ 3818844 w 9144474"/>
              <a:gd name="connsiteY0" fmla="*/ 3744700 h 6862334"/>
              <a:gd name="connsiteX1" fmla="*/ 3827086 w 9144474"/>
              <a:gd name="connsiteY1" fmla="*/ 0 h 6862334"/>
              <a:gd name="connsiteX2" fmla="*/ 9144474 w 9144474"/>
              <a:gd name="connsiteY2" fmla="*/ 4334 h 6862334"/>
              <a:gd name="connsiteX3" fmla="*/ 9144474 w 9144474"/>
              <a:gd name="connsiteY3" fmla="*/ 6862334 h 6862334"/>
              <a:gd name="connsiteX4" fmla="*/ 474 w 9144474"/>
              <a:gd name="connsiteY4" fmla="*/ 6862334 h 6862334"/>
              <a:gd name="connsiteX5" fmla="*/ 48 w 9144474"/>
              <a:gd name="connsiteY5" fmla="*/ 3744273 h 6862334"/>
              <a:gd name="connsiteX6" fmla="*/ 3818844 w 9144474"/>
              <a:gd name="connsiteY6" fmla="*/ 3744700 h 6862334"/>
              <a:gd name="connsiteX0" fmla="*/ 3818844 w 9144474"/>
              <a:gd name="connsiteY0" fmla="*/ 3740792 h 6858426"/>
              <a:gd name="connsiteX1" fmla="*/ 3819270 w 9144474"/>
              <a:gd name="connsiteY1" fmla="*/ 0 h 6858426"/>
              <a:gd name="connsiteX2" fmla="*/ 9144474 w 9144474"/>
              <a:gd name="connsiteY2" fmla="*/ 426 h 6858426"/>
              <a:gd name="connsiteX3" fmla="*/ 9144474 w 9144474"/>
              <a:gd name="connsiteY3" fmla="*/ 6858426 h 6858426"/>
              <a:gd name="connsiteX4" fmla="*/ 474 w 9144474"/>
              <a:gd name="connsiteY4" fmla="*/ 6858426 h 6858426"/>
              <a:gd name="connsiteX5" fmla="*/ 48 w 9144474"/>
              <a:gd name="connsiteY5" fmla="*/ 3740365 h 6858426"/>
              <a:gd name="connsiteX6" fmla="*/ 3818844 w 9144474"/>
              <a:gd name="connsiteY6" fmla="*/ 3740792 h 6858426"/>
              <a:gd name="connsiteX0" fmla="*/ 3818844 w 12163899"/>
              <a:gd name="connsiteY0" fmla="*/ 3740792 h 6858426"/>
              <a:gd name="connsiteX1" fmla="*/ 3819270 w 12163899"/>
              <a:gd name="connsiteY1" fmla="*/ 0 h 6858426"/>
              <a:gd name="connsiteX2" fmla="*/ 12163899 w 12163899"/>
              <a:gd name="connsiteY2" fmla="*/ 426 h 6858426"/>
              <a:gd name="connsiteX3" fmla="*/ 9144474 w 12163899"/>
              <a:gd name="connsiteY3" fmla="*/ 6858426 h 6858426"/>
              <a:gd name="connsiteX4" fmla="*/ 474 w 12163899"/>
              <a:gd name="connsiteY4" fmla="*/ 6858426 h 6858426"/>
              <a:gd name="connsiteX5" fmla="*/ 48 w 12163899"/>
              <a:gd name="connsiteY5" fmla="*/ 3740365 h 6858426"/>
              <a:gd name="connsiteX6" fmla="*/ 3818844 w 12163899"/>
              <a:gd name="connsiteY6" fmla="*/ 3740792 h 6858426"/>
              <a:gd name="connsiteX0" fmla="*/ 3818844 w 12192474"/>
              <a:gd name="connsiteY0" fmla="*/ 3740792 h 6858426"/>
              <a:gd name="connsiteX1" fmla="*/ 3819270 w 12192474"/>
              <a:gd name="connsiteY1" fmla="*/ 0 h 6858426"/>
              <a:gd name="connsiteX2" fmla="*/ 12163899 w 12192474"/>
              <a:gd name="connsiteY2" fmla="*/ 426 h 6858426"/>
              <a:gd name="connsiteX3" fmla="*/ 12192474 w 12192474"/>
              <a:gd name="connsiteY3" fmla="*/ 6858426 h 6858426"/>
              <a:gd name="connsiteX4" fmla="*/ 474 w 12192474"/>
              <a:gd name="connsiteY4" fmla="*/ 6858426 h 6858426"/>
              <a:gd name="connsiteX5" fmla="*/ 48 w 12192474"/>
              <a:gd name="connsiteY5" fmla="*/ 3740365 h 6858426"/>
              <a:gd name="connsiteX6" fmla="*/ 3818844 w 12192474"/>
              <a:gd name="connsiteY6" fmla="*/ 3740792 h 6858426"/>
              <a:gd name="connsiteX0" fmla="*/ 3818844 w 12193696"/>
              <a:gd name="connsiteY0" fmla="*/ 3740792 h 6858426"/>
              <a:gd name="connsiteX1" fmla="*/ 3819270 w 12193696"/>
              <a:gd name="connsiteY1" fmla="*/ 0 h 6858426"/>
              <a:gd name="connsiteX2" fmla="*/ 12193696 w 12193696"/>
              <a:gd name="connsiteY2" fmla="*/ 426 h 6858426"/>
              <a:gd name="connsiteX3" fmla="*/ 12192474 w 12193696"/>
              <a:gd name="connsiteY3" fmla="*/ 6858426 h 6858426"/>
              <a:gd name="connsiteX4" fmla="*/ 474 w 12193696"/>
              <a:gd name="connsiteY4" fmla="*/ 6858426 h 6858426"/>
              <a:gd name="connsiteX5" fmla="*/ 48 w 12193696"/>
              <a:gd name="connsiteY5" fmla="*/ 3740365 h 6858426"/>
              <a:gd name="connsiteX6" fmla="*/ 3818844 w 12193696"/>
              <a:gd name="connsiteY6" fmla="*/ 3740792 h 6858426"/>
              <a:gd name="connsiteX0" fmla="*/ 3818844 w 12193696"/>
              <a:gd name="connsiteY0" fmla="*/ 3740792 h 6858426"/>
              <a:gd name="connsiteX1" fmla="*/ 3819270 w 12193696"/>
              <a:gd name="connsiteY1" fmla="*/ 0 h 6858426"/>
              <a:gd name="connsiteX2" fmla="*/ 12193696 w 12193696"/>
              <a:gd name="connsiteY2" fmla="*/ 426 h 6858426"/>
              <a:gd name="connsiteX3" fmla="*/ 12192474 w 12193696"/>
              <a:gd name="connsiteY3" fmla="*/ 6858426 h 6858426"/>
              <a:gd name="connsiteX4" fmla="*/ 474 w 12193696"/>
              <a:gd name="connsiteY4" fmla="*/ 6858426 h 6858426"/>
              <a:gd name="connsiteX5" fmla="*/ 48 w 12193696"/>
              <a:gd name="connsiteY5" fmla="*/ 3740365 h 6858426"/>
              <a:gd name="connsiteX6" fmla="*/ 3818844 w 12193696"/>
              <a:gd name="connsiteY6" fmla="*/ 3740792 h 6858426"/>
              <a:gd name="connsiteX0" fmla="*/ 3818844 w 12192508"/>
              <a:gd name="connsiteY0" fmla="*/ 3740792 h 6858426"/>
              <a:gd name="connsiteX1" fmla="*/ 3819270 w 12192508"/>
              <a:gd name="connsiteY1" fmla="*/ 0 h 6858426"/>
              <a:gd name="connsiteX2" fmla="*/ 12189971 w 12192508"/>
              <a:gd name="connsiteY2" fmla="*/ 426 h 6858426"/>
              <a:gd name="connsiteX3" fmla="*/ 12192474 w 12192508"/>
              <a:gd name="connsiteY3" fmla="*/ 6858426 h 6858426"/>
              <a:gd name="connsiteX4" fmla="*/ 474 w 12192508"/>
              <a:gd name="connsiteY4" fmla="*/ 6858426 h 6858426"/>
              <a:gd name="connsiteX5" fmla="*/ 48 w 12192508"/>
              <a:gd name="connsiteY5" fmla="*/ 3740365 h 6858426"/>
              <a:gd name="connsiteX6" fmla="*/ 3818844 w 12192508"/>
              <a:gd name="connsiteY6" fmla="*/ 3740792 h 6858426"/>
              <a:gd name="connsiteX0" fmla="*/ 3818844 w 12192633"/>
              <a:gd name="connsiteY0" fmla="*/ 3740792 h 6858426"/>
              <a:gd name="connsiteX1" fmla="*/ 3819270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3818844 w 12192633"/>
              <a:gd name="connsiteY0" fmla="*/ 374079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3818844 w 12192633"/>
              <a:gd name="connsiteY0" fmla="*/ 3740366 h 6858000"/>
              <a:gd name="connsiteX1" fmla="*/ 4590795 w 12192633"/>
              <a:gd name="connsiteY1" fmla="*/ 9099 h 6858000"/>
              <a:gd name="connsiteX2" fmla="*/ 12192633 w 12192633"/>
              <a:gd name="connsiteY2" fmla="*/ 0 h 6858000"/>
              <a:gd name="connsiteX3" fmla="*/ 12192474 w 12192633"/>
              <a:gd name="connsiteY3" fmla="*/ 6858000 h 6858000"/>
              <a:gd name="connsiteX4" fmla="*/ 474 w 12192633"/>
              <a:gd name="connsiteY4" fmla="*/ 6858000 h 6858000"/>
              <a:gd name="connsiteX5" fmla="*/ 48 w 12192633"/>
              <a:gd name="connsiteY5" fmla="*/ 3739939 h 6858000"/>
              <a:gd name="connsiteX6" fmla="*/ 3818844 w 12192633"/>
              <a:gd name="connsiteY6" fmla="*/ 3740366 h 6858000"/>
              <a:gd name="connsiteX0" fmla="*/ 3818844 w 12192633"/>
              <a:gd name="connsiteY0" fmla="*/ 374079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4590369 w 12192633"/>
              <a:gd name="connsiteY0" fmla="*/ 402654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4590369 w 12192633"/>
              <a:gd name="connsiteY6" fmla="*/ 4026542 h 6858426"/>
              <a:gd name="connsiteX0" fmla="*/ 4590017 w 12192281"/>
              <a:gd name="connsiteY0" fmla="*/ 4026542 h 6858426"/>
              <a:gd name="connsiteX1" fmla="*/ 4590443 w 12192281"/>
              <a:gd name="connsiteY1" fmla="*/ 0 h 6858426"/>
              <a:gd name="connsiteX2" fmla="*/ 12192281 w 12192281"/>
              <a:gd name="connsiteY2" fmla="*/ 426 h 6858426"/>
              <a:gd name="connsiteX3" fmla="*/ 12192122 w 12192281"/>
              <a:gd name="connsiteY3" fmla="*/ 6858426 h 6858426"/>
              <a:gd name="connsiteX4" fmla="*/ 122 w 12192281"/>
              <a:gd name="connsiteY4" fmla="*/ 6858426 h 6858426"/>
              <a:gd name="connsiteX5" fmla="*/ 9221 w 12192281"/>
              <a:gd name="connsiteY5" fmla="*/ 4054690 h 6858426"/>
              <a:gd name="connsiteX6" fmla="*/ 4590017 w 12192281"/>
              <a:gd name="connsiteY6" fmla="*/ 4026542 h 6858426"/>
              <a:gd name="connsiteX0" fmla="*/ 4590368 w 12192632"/>
              <a:gd name="connsiteY0" fmla="*/ 4026542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26542 h 6858426"/>
              <a:gd name="connsiteX0" fmla="*/ 4590368 w 12192632"/>
              <a:gd name="connsiteY0" fmla="*/ 4036067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36067 h 6858426"/>
              <a:gd name="connsiteX0" fmla="*/ 4590368 w 12192632"/>
              <a:gd name="connsiteY0" fmla="*/ 4045592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45592 h 6858426"/>
              <a:gd name="connsiteX0" fmla="*/ 4590368 w 12192632"/>
              <a:gd name="connsiteY0" fmla="*/ 4055117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55117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41793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4696 h 6858426"/>
              <a:gd name="connsiteX6" fmla="*/ 4590368 w 12192632"/>
              <a:gd name="connsiteY6" fmla="*/ 4041793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90368 w 12192632"/>
              <a:gd name="connsiteY6" fmla="*/ 4041793 h 6858426"/>
              <a:gd name="connsiteX0" fmla="*/ 4590368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90368 w 12192632"/>
              <a:gd name="connsiteY6" fmla="*/ 4041793 h 6858426"/>
              <a:gd name="connsiteX0" fmla="*/ 4587036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87036 w 12192632"/>
              <a:gd name="connsiteY6" fmla="*/ 4041793 h 6858426"/>
              <a:gd name="connsiteX0" fmla="*/ 4587036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87036 w 12192632"/>
              <a:gd name="connsiteY6" fmla="*/ 4041793 h 6858426"/>
              <a:gd name="connsiteX0" fmla="*/ 4587036 w 12192632"/>
              <a:gd name="connsiteY0" fmla="*/ 4044698 h 6861331"/>
              <a:gd name="connsiteX1" fmla="*/ 4587462 w 12192632"/>
              <a:gd name="connsiteY1" fmla="*/ 2905 h 6861331"/>
              <a:gd name="connsiteX2" fmla="*/ 12192632 w 12192632"/>
              <a:gd name="connsiteY2" fmla="*/ 0 h 6861331"/>
              <a:gd name="connsiteX3" fmla="*/ 12192473 w 12192632"/>
              <a:gd name="connsiteY3" fmla="*/ 6861331 h 6861331"/>
              <a:gd name="connsiteX4" fmla="*/ 473 w 12192632"/>
              <a:gd name="connsiteY4" fmla="*/ 6861331 h 6861331"/>
              <a:gd name="connsiteX5" fmla="*/ 47 w 12192632"/>
              <a:gd name="connsiteY5" fmla="*/ 4044270 h 6861331"/>
              <a:gd name="connsiteX6" fmla="*/ 4587036 w 12192632"/>
              <a:gd name="connsiteY6" fmla="*/ 4044698 h 686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632" h="6861331">
                <a:moveTo>
                  <a:pt x="4587036" y="4044698"/>
                </a:moveTo>
                <a:cubicBezTo>
                  <a:pt x="4588481" y="2795162"/>
                  <a:pt x="4586017" y="1252441"/>
                  <a:pt x="4587462" y="2905"/>
                </a:cubicBezTo>
                <a:lnTo>
                  <a:pt x="12192632" y="0"/>
                </a:lnTo>
                <a:cubicBezTo>
                  <a:pt x="12192225" y="2286000"/>
                  <a:pt x="12192880" y="4575331"/>
                  <a:pt x="12192473" y="6861331"/>
                </a:cubicBezTo>
                <a:lnTo>
                  <a:pt x="473" y="6861331"/>
                </a:lnTo>
                <a:cubicBezTo>
                  <a:pt x="-972" y="5821977"/>
                  <a:pt x="1492" y="5083624"/>
                  <a:pt x="47" y="4044270"/>
                </a:cubicBezTo>
                <a:lnTo>
                  <a:pt x="4587036" y="4044698"/>
                </a:lnTo>
                <a:close/>
              </a:path>
            </a:pathLst>
          </a:custGeom>
          <a:solidFill>
            <a:schemeClr val="bg1">
              <a:lumMod val="85000"/>
            </a:schemeClr>
          </a:solidFill>
        </p:spPr>
        <p:txBody>
          <a:bodyPr/>
          <a:lstStyle>
            <a:lvl1pPr algn="r">
              <a:defRPr/>
            </a:lvl1pPr>
          </a:lstStyle>
          <a:p>
            <a:r>
              <a:rPr lang="en-US"/>
              <a:t>Click icon to add picture</a:t>
            </a:r>
            <a:endParaRPr lang="en-GB"/>
          </a:p>
        </p:txBody>
      </p:sp>
      <p:sp>
        <p:nvSpPr>
          <p:cNvPr id="8" name="Content Placeholder 2">
            <a:extLst>
              <a:ext uri="{FF2B5EF4-FFF2-40B4-BE49-F238E27FC236}">
                <a16:creationId xmlns:a16="http://schemas.microsoft.com/office/drawing/2014/main" id="{F17F807A-F369-4FBC-B5EB-675732DA4D1E}"/>
              </a:ext>
            </a:extLst>
          </p:cNvPr>
          <p:cNvSpPr>
            <a:spLocks noGrp="1"/>
          </p:cNvSpPr>
          <p:nvPr>
            <p:ph idx="1"/>
          </p:nvPr>
        </p:nvSpPr>
        <p:spPr>
          <a:xfrm>
            <a:off x="431798" y="377826"/>
            <a:ext cx="3860802" cy="30511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53360"/>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4"/>
                </a:solidFill>
              </a:defRPr>
            </a:lvl1pPr>
            <a:lvl2pPr marL="0" indent="0">
              <a:spcAft>
                <a:spcPts val="0"/>
              </a:spcAft>
              <a:buNone/>
              <a:defRPr sz="1200" b="1">
                <a:solidFill>
                  <a:schemeClr val="accent4"/>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884E0A01-DDD8-40C4-8091-30F2078FD3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6" name="Picture 5">
            <a:extLst>
              <a:ext uri="{FF2B5EF4-FFF2-40B4-BE49-F238E27FC236}">
                <a16:creationId xmlns:a16="http://schemas.microsoft.com/office/drawing/2014/main" id="{E15C3F16-B816-4EDA-91D0-6F39180C106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18567346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9468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4590000"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57137987-1AD3-4039-8514-9AA51B6AED03}"/>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D66E4FE8-85DD-4774-B156-4091163369E3}"/>
              </a:ext>
            </a:extLst>
          </p:cNvPr>
          <p:cNvSpPr>
            <a:spLocks noGrp="1"/>
          </p:cNvSpPr>
          <p:nvPr>
            <p:ph type="dt" sz="half" idx="10"/>
          </p:nvPr>
        </p:nvSpPr>
        <p:spPr/>
        <p:txBody>
          <a:bodyPr/>
          <a:lstStyle/>
          <a:p>
            <a:endParaRPr lang="en-GB"/>
          </a:p>
        </p:txBody>
      </p:sp>
      <p:sp>
        <p:nvSpPr>
          <p:cNvPr id="6" name="Slide Number Placeholder 5">
            <a:extLst>
              <a:ext uri="{FF2B5EF4-FFF2-40B4-BE49-F238E27FC236}">
                <a16:creationId xmlns:a16="http://schemas.microsoft.com/office/drawing/2014/main" id="{6C5ED9EA-C0CB-423E-8DFD-5E715DE60820}"/>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D3D5960-80D4-439D-8094-03612E34EFE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54166404"/>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Closing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bg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bg1"/>
                </a:solidFill>
              </a:defRPr>
            </a:lvl1pPr>
            <a:lvl2pPr marL="0" indent="0">
              <a:spcAft>
                <a:spcPts val="0"/>
              </a:spcAft>
              <a:buNone/>
              <a:defRPr sz="1200" b="1">
                <a:solidFill>
                  <a:schemeClr val="bg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9624ED25-48F6-4AA3-8101-076C3DE2306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6" name="Picture 5">
            <a:extLst>
              <a:ext uri="{FF2B5EF4-FFF2-40B4-BE49-F238E27FC236}">
                <a16:creationId xmlns:a16="http://schemas.microsoft.com/office/drawing/2014/main" id="{88D4D8D6-9B83-4B48-B8BA-B8908EAA6E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601444684"/>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bg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bg1"/>
                </a:solidFill>
              </a:defRPr>
            </a:lvl1pPr>
            <a:lvl2pPr marL="0" indent="0">
              <a:spcAft>
                <a:spcPts val="0"/>
              </a:spcAft>
              <a:buNone/>
              <a:defRPr sz="1200" b="1">
                <a:solidFill>
                  <a:schemeClr val="bg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0EC6A8FB-C22C-4816-B876-7FE31AE5BB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6" name="Picture 5">
            <a:extLst>
              <a:ext uri="{FF2B5EF4-FFF2-40B4-BE49-F238E27FC236}">
                <a16:creationId xmlns:a16="http://schemas.microsoft.com/office/drawing/2014/main" id="{34791510-3C20-412D-A078-1E4C575512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389653907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1"/>
                </a:solidFill>
              </a:defRPr>
            </a:lvl1pPr>
            <a:lvl2pPr marL="0" indent="0">
              <a:spcAft>
                <a:spcPts val="0"/>
              </a:spcAft>
              <a:buNone/>
              <a:defRPr sz="1200" b="1">
                <a:solidFill>
                  <a:schemeClr val="accent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Picture Placeholder 6">
            <a:extLst>
              <a:ext uri="{FF2B5EF4-FFF2-40B4-BE49-F238E27FC236}">
                <a16:creationId xmlns:a16="http://schemas.microsoft.com/office/drawing/2014/main" id="{CE57F7F5-FC77-425E-A2A6-DDD1D50110BD}"/>
              </a:ext>
            </a:extLst>
          </p:cNvPr>
          <p:cNvSpPr>
            <a:spLocks noGrp="1"/>
          </p:cNvSpPr>
          <p:nvPr>
            <p:ph type="pic" sz="quarter" idx="14"/>
          </p:nvPr>
        </p:nvSpPr>
        <p:spPr>
          <a:xfrm>
            <a:off x="6657175" y="377825"/>
            <a:ext cx="5157000" cy="3981600"/>
          </a:xfrm>
          <a:solidFill>
            <a:schemeClr val="bg1">
              <a:lumMod val="85000"/>
            </a:schemeClr>
          </a:solidFill>
        </p:spPr>
        <p:txBody>
          <a:bodyPr/>
          <a:lstStyle/>
          <a:p>
            <a:r>
              <a:rPr lang="en-US"/>
              <a:t>Click icon to add picture</a:t>
            </a:r>
            <a:endParaRPr lang="en-GB"/>
          </a:p>
        </p:txBody>
      </p:sp>
      <p:sp>
        <p:nvSpPr>
          <p:cNvPr id="7" name="Footer Placeholder 4">
            <a:extLst>
              <a:ext uri="{FF2B5EF4-FFF2-40B4-BE49-F238E27FC236}">
                <a16:creationId xmlns:a16="http://schemas.microsoft.com/office/drawing/2014/main" id="{89BD5DBD-2FA9-4215-9F27-75581AAE1EB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8" name="Rectangle 7">
            <a:extLst>
              <a:ext uri="{FF2B5EF4-FFF2-40B4-BE49-F238E27FC236}">
                <a16:creationId xmlns:a16="http://schemas.microsoft.com/office/drawing/2014/main" id="{EF6A93B3-E055-4858-9A45-84EE75DE5C27}"/>
              </a:ext>
            </a:extLst>
          </p:cNvPr>
          <p:cNvSpPr/>
          <p:nvPr userDrawn="1"/>
        </p:nvSpPr>
        <p:spPr>
          <a:xfrm>
            <a:off x="11814175" y="-175"/>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pic>
        <p:nvPicPr>
          <p:cNvPr id="10" name="Picture 9">
            <a:extLst>
              <a:ext uri="{FF2B5EF4-FFF2-40B4-BE49-F238E27FC236}">
                <a16:creationId xmlns:a16="http://schemas.microsoft.com/office/drawing/2014/main" id="{3336C4A4-DF29-478E-9317-46F97AE65E5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2275076533"/>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Closing Slide Blank Whit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1"/>
                </a:solidFill>
              </a:defRPr>
            </a:lvl1pPr>
            <a:lvl2pPr marL="0" indent="0">
              <a:spcAft>
                <a:spcPts val="0"/>
              </a:spcAft>
              <a:buNone/>
              <a:defRPr sz="1200" b="1">
                <a:solidFill>
                  <a:schemeClr val="accent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Footer Placeholder 4">
            <a:extLst>
              <a:ext uri="{FF2B5EF4-FFF2-40B4-BE49-F238E27FC236}">
                <a16:creationId xmlns:a16="http://schemas.microsoft.com/office/drawing/2014/main" id="{E14920EE-2A7C-44F3-99E1-0A99C5AA942B}"/>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7" name="Picture 6">
            <a:extLst>
              <a:ext uri="{FF2B5EF4-FFF2-40B4-BE49-F238E27FC236}">
                <a16:creationId xmlns:a16="http://schemas.microsoft.com/office/drawing/2014/main" id="{BA319B1F-62DB-4F9A-A399-9A062D6B27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3979809720"/>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1280295639"/>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pic>
        <p:nvPicPr>
          <p:cNvPr id="6" name="Picture 5">
            <a:extLst>
              <a:ext uri="{FF2B5EF4-FFF2-40B4-BE49-F238E27FC236}">
                <a16:creationId xmlns:a16="http://schemas.microsoft.com/office/drawing/2014/main" id="{B1543380-1CBA-418A-AA1A-23C03A1386A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243072629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userDrawn="1">
  <p:cSld name="Agenda Num Lis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1E205-D763-B848-ACFA-ED6174246933}" type="datetime4">
              <a:rPr lang="en-US" smtClean="0"/>
              <a:t>August 12, 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pic>
        <p:nvPicPr>
          <p:cNvPr id="6" name="Picture 5">
            <a:extLst>
              <a:ext uri="{FF2B5EF4-FFF2-40B4-BE49-F238E27FC236}">
                <a16:creationId xmlns:a16="http://schemas.microsoft.com/office/drawing/2014/main" id="{658CCCD6-443C-8B44-878A-06CB094BCE48}"/>
              </a:ext>
            </a:extLst>
          </p:cNvPr>
          <p:cNvPicPr>
            <a:picLocks noChangeAspect="1"/>
          </p:cNvPicPr>
          <p:nvPr userDrawn="1"/>
        </p:nvPicPr>
        <p:blipFill>
          <a:blip r:embed="rId2">
            <a:extLst>
              <a:ext uri="{28A0092B-C50C-407E-A947-70E740481C1C}">
                <a14:useLocalDpi xmlns:a14="http://schemas.microsoft.com/office/drawing/2010/main" val="0"/>
              </a:ext>
            </a:extLst>
          </a:blip>
          <a:srcRect l="1988" r="1988"/>
          <a:stretch/>
        </p:blipFill>
        <p:spPr>
          <a:xfrm>
            <a:off x="10607040" y="6364224"/>
            <a:ext cx="969264" cy="455815"/>
          </a:xfrm>
          <a:prstGeom prst="rect">
            <a:avLst/>
          </a:prstGeom>
        </p:spPr>
      </p:pic>
      <p:sp>
        <p:nvSpPr>
          <p:cNvPr id="43" name="Text Placeholder 42">
            <a:extLst>
              <a:ext uri="{FF2B5EF4-FFF2-40B4-BE49-F238E27FC236}">
                <a16:creationId xmlns:a16="http://schemas.microsoft.com/office/drawing/2014/main" id="{0A907D99-9D8B-F777-464F-861A5024F756}"/>
              </a:ext>
            </a:extLst>
          </p:cNvPr>
          <p:cNvSpPr>
            <a:spLocks noGrp="1"/>
          </p:cNvSpPr>
          <p:nvPr>
            <p:ph type="body" sz="quarter" idx="14" hasCustomPrompt="1"/>
          </p:nvPr>
        </p:nvSpPr>
        <p:spPr>
          <a:xfrm>
            <a:off x="4415906" y="613511"/>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1</a:t>
            </a:r>
          </a:p>
        </p:txBody>
      </p:sp>
      <p:sp>
        <p:nvSpPr>
          <p:cNvPr id="44" name="Text Placeholder 42">
            <a:extLst>
              <a:ext uri="{FF2B5EF4-FFF2-40B4-BE49-F238E27FC236}">
                <a16:creationId xmlns:a16="http://schemas.microsoft.com/office/drawing/2014/main" id="{FACD53C7-C123-9B0D-8A39-6C839C3C4CAB}"/>
              </a:ext>
            </a:extLst>
          </p:cNvPr>
          <p:cNvSpPr>
            <a:spLocks noGrp="1"/>
          </p:cNvSpPr>
          <p:nvPr>
            <p:ph type="body" sz="quarter" idx="15" hasCustomPrompt="1"/>
          </p:nvPr>
        </p:nvSpPr>
        <p:spPr>
          <a:xfrm>
            <a:off x="4415906" y="1323987"/>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2</a:t>
            </a:r>
          </a:p>
        </p:txBody>
      </p:sp>
      <p:sp>
        <p:nvSpPr>
          <p:cNvPr id="45" name="Text Placeholder 42">
            <a:extLst>
              <a:ext uri="{FF2B5EF4-FFF2-40B4-BE49-F238E27FC236}">
                <a16:creationId xmlns:a16="http://schemas.microsoft.com/office/drawing/2014/main" id="{E9350DE4-8A4D-DB0A-A4FF-29BF3BA9C95F}"/>
              </a:ext>
            </a:extLst>
          </p:cNvPr>
          <p:cNvSpPr>
            <a:spLocks noGrp="1"/>
          </p:cNvSpPr>
          <p:nvPr>
            <p:ph type="body" sz="quarter" idx="16" hasCustomPrompt="1"/>
          </p:nvPr>
        </p:nvSpPr>
        <p:spPr>
          <a:xfrm>
            <a:off x="4415906" y="2034463"/>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3</a:t>
            </a:r>
          </a:p>
        </p:txBody>
      </p:sp>
      <p:sp>
        <p:nvSpPr>
          <p:cNvPr id="46" name="Text Placeholder 42">
            <a:extLst>
              <a:ext uri="{FF2B5EF4-FFF2-40B4-BE49-F238E27FC236}">
                <a16:creationId xmlns:a16="http://schemas.microsoft.com/office/drawing/2014/main" id="{D2C5D9D0-2588-CA79-4D45-E1955C06EADC}"/>
              </a:ext>
            </a:extLst>
          </p:cNvPr>
          <p:cNvSpPr>
            <a:spLocks noGrp="1"/>
          </p:cNvSpPr>
          <p:nvPr>
            <p:ph type="body" sz="quarter" idx="17" hasCustomPrompt="1"/>
          </p:nvPr>
        </p:nvSpPr>
        <p:spPr>
          <a:xfrm>
            <a:off x="4415906" y="2744939"/>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4</a:t>
            </a:r>
          </a:p>
        </p:txBody>
      </p:sp>
      <p:sp>
        <p:nvSpPr>
          <p:cNvPr id="47" name="Text Placeholder 42">
            <a:extLst>
              <a:ext uri="{FF2B5EF4-FFF2-40B4-BE49-F238E27FC236}">
                <a16:creationId xmlns:a16="http://schemas.microsoft.com/office/drawing/2014/main" id="{EE2C028C-9CF0-5BD6-6EC6-A615D80E1C38}"/>
              </a:ext>
            </a:extLst>
          </p:cNvPr>
          <p:cNvSpPr>
            <a:spLocks noGrp="1"/>
          </p:cNvSpPr>
          <p:nvPr>
            <p:ph type="body" sz="quarter" idx="18" hasCustomPrompt="1"/>
          </p:nvPr>
        </p:nvSpPr>
        <p:spPr>
          <a:xfrm>
            <a:off x="4415906" y="3455415"/>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5</a:t>
            </a:r>
          </a:p>
        </p:txBody>
      </p:sp>
      <p:sp>
        <p:nvSpPr>
          <p:cNvPr id="48" name="Text Placeholder 42">
            <a:extLst>
              <a:ext uri="{FF2B5EF4-FFF2-40B4-BE49-F238E27FC236}">
                <a16:creationId xmlns:a16="http://schemas.microsoft.com/office/drawing/2014/main" id="{DE0BBB9A-52F3-7602-D5B3-98F13B9869E8}"/>
              </a:ext>
            </a:extLst>
          </p:cNvPr>
          <p:cNvSpPr>
            <a:spLocks noGrp="1"/>
          </p:cNvSpPr>
          <p:nvPr>
            <p:ph type="body" sz="quarter" idx="19" hasCustomPrompt="1"/>
          </p:nvPr>
        </p:nvSpPr>
        <p:spPr>
          <a:xfrm>
            <a:off x="4415906" y="4165891"/>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6</a:t>
            </a:r>
          </a:p>
        </p:txBody>
      </p:sp>
      <p:sp>
        <p:nvSpPr>
          <p:cNvPr id="49" name="Text Placeholder 42">
            <a:extLst>
              <a:ext uri="{FF2B5EF4-FFF2-40B4-BE49-F238E27FC236}">
                <a16:creationId xmlns:a16="http://schemas.microsoft.com/office/drawing/2014/main" id="{F1394B57-75D5-4973-10FA-E62D88518BB7}"/>
              </a:ext>
            </a:extLst>
          </p:cNvPr>
          <p:cNvSpPr>
            <a:spLocks noGrp="1"/>
          </p:cNvSpPr>
          <p:nvPr>
            <p:ph type="body" sz="quarter" idx="20" hasCustomPrompt="1"/>
          </p:nvPr>
        </p:nvSpPr>
        <p:spPr>
          <a:xfrm>
            <a:off x="4415906" y="4876367"/>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7</a:t>
            </a:r>
          </a:p>
        </p:txBody>
      </p:sp>
      <p:sp>
        <p:nvSpPr>
          <p:cNvPr id="50" name="Text Placeholder 42">
            <a:extLst>
              <a:ext uri="{FF2B5EF4-FFF2-40B4-BE49-F238E27FC236}">
                <a16:creationId xmlns:a16="http://schemas.microsoft.com/office/drawing/2014/main" id="{87D501E0-86F0-431C-DA8D-9EFF61DDA798}"/>
              </a:ext>
            </a:extLst>
          </p:cNvPr>
          <p:cNvSpPr>
            <a:spLocks noGrp="1"/>
          </p:cNvSpPr>
          <p:nvPr>
            <p:ph type="body" sz="quarter" idx="21" hasCustomPrompt="1"/>
          </p:nvPr>
        </p:nvSpPr>
        <p:spPr>
          <a:xfrm>
            <a:off x="4415906" y="5586846"/>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8</a:t>
            </a:r>
          </a:p>
        </p:txBody>
      </p:sp>
      <p:sp>
        <p:nvSpPr>
          <p:cNvPr id="38" name="Rectangle 37">
            <a:extLst>
              <a:ext uri="{FF2B5EF4-FFF2-40B4-BE49-F238E27FC236}">
                <a16:creationId xmlns:a16="http://schemas.microsoft.com/office/drawing/2014/main" id="{57007A8E-E1CA-1A02-CD53-418E56B9EB87}"/>
              </a:ext>
            </a:extLst>
          </p:cNvPr>
          <p:cNvSpPr/>
          <p:nvPr userDrawn="1"/>
        </p:nvSpPr>
        <p:spPr>
          <a:xfrm>
            <a:off x="6012" y="1"/>
            <a:ext cx="3398669" cy="68580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p>
            <a:pPr fontAlgn="base">
              <a:spcAft>
                <a:spcPts val="2400"/>
              </a:spcAft>
            </a:pPr>
            <a:r>
              <a:rPr lang="en-US" sz="5400" b="0">
                <a:solidFill>
                  <a:schemeClr val="bg1"/>
                </a:solidFill>
                <a:latin typeface="+mj-lt"/>
                <a:cs typeface="Arial" panose="020B0604020202020204" pitchFamily="34" charset="0"/>
              </a:rPr>
              <a:t>Agenda</a:t>
            </a:r>
          </a:p>
        </p:txBody>
      </p:sp>
    </p:spTree>
    <p:extLst>
      <p:ext uri="{BB962C8B-B14F-4D97-AF65-F5344CB8AC3E}">
        <p14:creationId xmlns:p14="http://schemas.microsoft.com/office/powerpoint/2010/main" val="210572491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3C43B5-C241-AF52-4C82-06F999C53866}"/>
              </a:ext>
            </a:extLst>
          </p:cNvPr>
          <p:cNvSpPr>
            <a:spLocks noGrp="1"/>
          </p:cNvSpPr>
          <p:nvPr>
            <p:ph type="sldNum" sz="quarter" idx="19"/>
          </p:nvPr>
        </p:nvSpPr>
        <p:spPr>
          <a:xfrm>
            <a:off x="7573617" y="6476400"/>
            <a:ext cx="4167278" cy="262330"/>
          </a:xfrm>
          <a:prstGeom prst="rect">
            <a:avLst/>
          </a:prstGeom>
        </p:spPr>
        <p:txBody>
          <a:bodyPr/>
          <a:lstStyle>
            <a:lvl1pPr>
              <a:defRPr sz="700" b="0">
                <a:solidFill>
                  <a:schemeClr val="bg1">
                    <a:lumMod val="65000"/>
                  </a:schemeClr>
                </a:solidFill>
              </a:defRPr>
            </a:lvl1pPr>
          </a:lstStyle>
          <a:p>
            <a:pPr algn="r"/>
            <a:fld id="{BE370990-7529-4691-9656-B28A2F01E3BD}" type="slidenum">
              <a:rPr lang="en-AU" smtClean="0"/>
              <a:pPr algn="r"/>
              <a:t>‹#›</a:t>
            </a:fld>
            <a:endParaRPr lang="en-AU"/>
          </a:p>
        </p:txBody>
      </p:sp>
      <p:sp>
        <p:nvSpPr>
          <p:cNvPr id="7" name="Title Placeholder 1">
            <a:extLst>
              <a:ext uri="{FF2B5EF4-FFF2-40B4-BE49-F238E27FC236}">
                <a16:creationId xmlns:a16="http://schemas.microsoft.com/office/drawing/2014/main" id="{621351FB-B7D7-FB39-7AE9-F1877FA522C5}"/>
              </a:ext>
            </a:extLst>
          </p:cNvPr>
          <p:cNvSpPr>
            <a:spLocks noGrp="1"/>
          </p:cNvSpPr>
          <p:nvPr>
            <p:ph type="title" hasCustomPrompt="1"/>
          </p:nvPr>
        </p:nvSpPr>
        <p:spPr>
          <a:xfrm>
            <a:off x="463295" y="642939"/>
            <a:ext cx="11277600" cy="369332"/>
          </a:xfrm>
          <a:prstGeom prst="rect">
            <a:avLst/>
          </a:prstGeom>
        </p:spPr>
        <p:txBody>
          <a:bodyPr vert="horz" lIns="0" tIns="0" rIns="0" bIns="0" rtlCol="0" anchor="t" anchorCtr="0">
            <a:spAutoFit/>
          </a:bodyPr>
          <a:lstStyle>
            <a:lvl1pPr>
              <a:lnSpc>
                <a:spcPct val="100000"/>
              </a:lnSpc>
              <a:spcBef>
                <a:spcPts val="0"/>
              </a:spcBef>
              <a:spcAft>
                <a:spcPts val="0"/>
              </a:spcAft>
              <a:defRPr sz="2400" b="0">
                <a:latin typeface="+mj-lt"/>
              </a:defRPr>
            </a:lvl1pPr>
          </a:lstStyle>
          <a:p>
            <a:r>
              <a:rPr lang="en-US"/>
              <a:t>Click to add title</a:t>
            </a:r>
          </a:p>
        </p:txBody>
      </p:sp>
      <p:sp>
        <p:nvSpPr>
          <p:cNvPr id="8" name="Text Placeholder 2">
            <a:extLst>
              <a:ext uri="{FF2B5EF4-FFF2-40B4-BE49-F238E27FC236}">
                <a16:creationId xmlns:a16="http://schemas.microsoft.com/office/drawing/2014/main" id="{F1D4E73A-68BA-8173-0A05-BA0C4E386F9B}"/>
              </a:ext>
            </a:extLst>
          </p:cNvPr>
          <p:cNvSpPr>
            <a:spLocks noGrp="1"/>
          </p:cNvSpPr>
          <p:nvPr>
            <p:ph type="body" sz="quarter" idx="23" hasCustomPrompt="1"/>
          </p:nvPr>
        </p:nvSpPr>
        <p:spPr>
          <a:xfrm>
            <a:off x="457200" y="455443"/>
            <a:ext cx="4714875" cy="137282"/>
          </a:xfrm>
          <a:prstGeom prst="rect">
            <a:avLst/>
          </a:prstGeom>
        </p:spPr>
        <p:txBody>
          <a:bodyPr lIns="0" tIns="0" rIns="0" bIns="0">
            <a:spAutoFit/>
          </a:bodyPr>
          <a:lstStyle>
            <a:lvl1pPr>
              <a:defRPr lang="en-US" sz="800" b="1" kern="1200" spc="0" dirty="0">
                <a:solidFill>
                  <a:schemeClr val="bg1">
                    <a:lumMod val="65000"/>
                  </a:schemeClr>
                </a:solidFill>
                <a:latin typeface="+mn-lt"/>
                <a:ea typeface="+mn-ea"/>
                <a:cs typeface="Calibri Light" panose="020F0302020204030204" pitchFamily="34" charset="0"/>
              </a:defRPr>
            </a:lvl1pPr>
          </a:lstStyle>
          <a:p>
            <a:pPr marL="0" lvl="0" indent="0" algn="l" defTabSz="685800" rtl="0" eaLnBrk="1" latinLnBrk="0" hangingPunct="1">
              <a:spcBef>
                <a:spcPts val="0"/>
              </a:spcBef>
              <a:spcAft>
                <a:spcPts val="750"/>
              </a:spcAft>
              <a:buSzPct val="100000"/>
              <a:buFontTx/>
              <a:buNone/>
            </a:pPr>
            <a:r>
              <a:rPr lang="en-US"/>
              <a:t>CLICK TO EDIT MASTER TEXT STYLES</a:t>
            </a:r>
          </a:p>
        </p:txBody>
      </p:sp>
    </p:spTree>
    <p:extLst>
      <p:ext uri="{BB962C8B-B14F-4D97-AF65-F5344CB8AC3E}">
        <p14:creationId xmlns:p14="http://schemas.microsoft.com/office/powerpoint/2010/main" val="217785306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51C7-0E94-DF99-ECC1-EA0F8C334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A3502-2793-702F-63CD-135667365C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AD8793-5A3F-B3CE-1796-C1E19D44D8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B67FAC-BDC2-85F0-EFFB-26FBC3378DAD}"/>
              </a:ext>
            </a:extLst>
          </p:cNvPr>
          <p:cNvSpPr>
            <a:spLocks noGrp="1"/>
          </p:cNvSpPr>
          <p:nvPr>
            <p:ph type="dt" sz="half" idx="10"/>
          </p:nvPr>
        </p:nvSpPr>
        <p:spPr/>
        <p:txBody>
          <a:bodyPr/>
          <a:lstStyle/>
          <a:p>
            <a:fld id="{C99C1503-1ADC-4F3E-AAA0-0CA215117E9D}" type="datetimeFigureOut">
              <a:rPr lang="en-US" smtClean="0"/>
              <a:t>8/12/2025</a:t>
            </a:fld>
            <a:endParaRPr lang="en-US"/>
          </a:p>
        </p:txBody>
      </p:sp>
      <p:sp>
        <p:nvSpPr>
          <p:cNvPr id="6" name="Footer Placeholder 5">
            <a:extLst>
              <a:ext uri="{FF2B5EF4-FFF2-40B4-BE49-F238E27FC236}">
                <a16:creationId xmlns:a16="http://schemas.microsoft.com/office/drawing/2014/main" id="{2A95A58F-59FC-E8A6-3063-2FEBA4B9C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3500B-B206-58F5-00A2-482769FF5703}"/>
              </a:ext>
            </a:extLst>
          </p:cNvPr>
          <p:cNvSpPr>
            <a:spLocks noGrp="1"/>
          </p:cNvSpPr>
          <p:nvPr>
            <p:ph type="sldNum" sz="quarter" idx="12"/>
          </p:nvPr>
        </p:nvSpPr>
        <p:spPr/>
        <p:txBody>
          <a:bodyPr/>
          <a:lstStyle/>
          <a:p>
            <a:fld id="{DBA6AAE1-A343-4528-B5AA-28D06200A4E6}" type="slidenum">
              <a:rPr lang="en-US" smtClean="0"/>
              <a:t>‹#›</a:t>
            </a:fld>
            <a:endParaRPr lang="en-US"/>
          </a:p>
        </p:txBody>
      </p:sp>
    </p:spTree>
    <p:extLst>
      <p:ext uri="{BB962C8B-B14F-4D97-AF65-F5344CB8AC3E}">
        <p14:creationId xmlns:p14="http://schemas.microsoft.com/office/powerpoint/2010/main" val="3459244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228725"/>
            <a:ext cx="9468000" cy="2151675"/>
          </a:xfrm>
        </p:spPr>
        <p:txBody>
          <a:bodyPr anchor="b"/>
          <a:lstStyle>
            <a:lvl1pPr>
              <a:defRPr sz="575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77825" y="3465000"/>
            <a:ext cx="4590000" cy="1500187"/>
          </a:xfrm>
        </p:spPr>
        <p:txBody>
          <a:bodyPr/>
          <a:lstStyle>
            <a:lvl1pPr marL="0" indent="0">
              <a:buNone/>
              <a:defRPr sz="1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3013989A-470D-4F86-A2CA-04215DCCBDC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5A133C79-2FC5-49E8-8C90-CC225D4F96AF}"/>
              </a:ext>
            </a:extLst>
          </p:cNvPr>
          <p:cNvSpPr>
            <a:spLocks noGrp="1"/>
          </p:cNvSpPr>
          <p:nvPr>
            <p:ph type="dt" sz="half" idx="10"/>
          </p:nvPr>
        </p:nvSpPr>
        <p:spPr/>
        <p:txBody>
          <a:bodyPr/>
          <a:lstStyle/>
          <a:p>
            <a:endParaRPr lang="en-GB"/>
          </a:p>
        </p:txBody>
      </p:sp>
      <p:sp>
        <p:nvSpPr>
          <p:cNvPr id="6" name="Slide Number Placeholder 5">
            <a:extLst>
              <a:ext uri="{FF2B5EF4-FFF2-40B4-BE49-F238E27FC236}">
                <a16:creationId xmlns:a16="http://schemas.microsoft.com/office/drawing/2014/main" id="{835F714B-66A6-4215-944E-86DD4151B4B4}"/>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EDA1A0F-C6CA-4F6F-8953-9596A600883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33008151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378816"/>
            <a:ext cx="9468000" cy="3214286"/>
          </a:xfrm>
        </p:spPr>
        <p:txBody>
          <a:bodyPr anchor="ctr"/>
          <a:lstStyle>
            <a:lvl1pPr>
              <a:defRPr sz="5750">
                <a:solidFill>
                  <a:schemeClr val="bg1"/>
                </a:solidFill>
              </a:defRPr>
            </a:lvl1pPr>
          </a:lstStyle>
          <a:p>
            <a:r>
              <a:rPr lang="en-US"/>
              <a:t>Click to edit Master title style</a:t>
            </a:r>
          </a:p>
        </p:txBody>
      </p:sp>
      <p:sp>
        <p:nvSpPr>
          <p:cNvPr id="4" name="Footer Placeholder 4">
            <a:extLst>
              <a:ext uri="{FF2B5EF4-FFF2-40B4-BE49-F238E27FC236}">
                <a16:creationId xmlns:a16="http://schemas.microsoft.com/office/drawing/2014/main" id="{ECB2F867-80D5-4072-B066-D1FABDA981C4}"/>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endParaRPr lang="en-GB"/>
          </a:p>
        </p:txBody>
      </p:sp>
      <p:sp>
        <p:nvSpPr>
          <p:cNvPr id="3" name="Date Placeholder 2">
            <a:extLst>
              <a:ext uri="{FF2B5EF4-FFF2-40B4-BE49-F238E27FC236}">
                <a16:creationId xmlns:a16="http://schemas.microsoft.com/office/drawing/2014/main" id="{2C075C83-E75A-4761-ABDB-78F33525EEE4}"/>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906F4E22-A15E-451C-BD46-064AFF4BC03C}"/>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73AA1092-F75A-4EB7-AC2B-8FEF9EE4A2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41463254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6096000" y="0"/>
            <a:ext cx="6096001" cy="6381750"/>
          </a:xfrm>
          <a:solidFill>
            <a:schemeClr val="bg1">
              <a:lumMod val="85000"/>
            </a:schemeClr>
          </a:solidFill>
        </p:spPr>
        <p:txBody>
          <a:bodyPr/>
          <a:lstStyle/>
          <a:p>
            <a:r>
              <a:rPr lang="en-US"/>
              <a:t>Click icon to add picture</a:t>
            </a:r>
            <a:endParaRPr lang="en-GB"/>
          </a:p>
        </p:txBody>
      </p:sp>
      <p:sp>
        <p:nvSpPr>
          <p:cNvPr id="11" name="Footer Placeholder 4">
            <a:extLst>
              <a:ext uri="{FF2B5EF4-FFF2-40B4-BE49-F238E27FC236}">
                <a16:creationId xmlns:a16="http://schemas.microsoft.com/office/drawing/2014/main" id="{1F0B42C7-DCFF-4F4E-A97A-71EE05490CE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8525D11F-FD96-47DA-A915-74520DF8101A}"/>
              </a:ext>
            </a:extLst>
          </p:cNvPr>
          <p:cNvSpPr>
            <a:spLocks noGrp="1"/>
          </p:cNvSpPr>
          <p:nvPr>
            <p:ph type="dt" sz="half" idx="14"/>
          </p:nvPr>
        </p:nvSpPr>
        <p:spPr/>
        <p:txBody>
          <a:bodyPr/>
          <a:lstStyle/>
          <a:p>
            <a:endParaRPr lang="en-GB"/>
          </a:p>
        </p:txBody>
      </p:sp>
      <p:sp>
        <p:nvSpPr>
          <p:cNvPr id="5" name="Slide Number Placeholder 4">
            <a:extLst>
              <a:ext uri="{FF2B5EF4-FFF2-40B4-BE49-F238E27FC236}">
                <a16:creationId xmlns:a16="http://schemas.microsoft.com/office/drawing/2014/main" id="{1834C3B1-C6F3-47F5-BA77-FFE7372DA884}"/>
              </a:ext>
            </a:extLst>
          </p:cNvPr>
          <p:cNvSpPr>
            <a:spLocks noGrp="1"/>
          </p:cNvSpPr>
          <p:nvPr>
            <p:ph type="sldNum" sz="quarter" idx="15"/>
          </p:nvPr>
        </p:nvSpPr>
        <p:spPr/>
        <p:txBody>
          <a:bodyPr/>
          <a:lstStyle/>
          <a:p>
            <a:fld id="{29CC380D-5F44-41E8-971E-CDD19ED6F8E3}" type="slidenum">
              <a:rPr lang="en-GB" smtClean="0"/>
              <a:pPr/>
              <a:t>‹#›</a:t>
            </a:fld>
            <a:endParaRPr lang="en-GB"/>
          </a:p>
        </p:txBody>
      </p:sp>
      <p:pic>
        <p:nvPicPr>
          <p:cNvPr id="9" name="Picture 8">
            <a:extLst>
              <a:ext uri="{FF2B5EF4-FFF2-40B4-BE49-F238E27FC236}">
                <a16:creationId xmlns:a16="http://schemas.microsoft.com/office/drawing/2014/main" id="{1AE0B3B3-9BB5-4470-956F-236800F47A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6592086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Two Images">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8052000" y="0"/>
            <a:ext cx="4140000" cy="4384800"/>
          </a:xfrm>
          <a:solidFill>
            <a:schemeClr val="bg1">
              <a:lumMod val="85000"/>
            </a:schemeClr>
          </a:solidFill>
        </p:spPr>
        <p:txBody>
          <a:bodyPr/>
          <a:lstStyle/>
          <a:p>
            <a:r>
              <a:rPr lang="en-US"/>
              <a:t>Click icon to add picture</a:t>
            </a:r>
            <a:endParaRPr lang="en-GB"/>
          </a:p>
        </p:txBody>
      </p:sp>
      <p:sp>
        <p:nvSpPr>
          <p:cNvPr id="10" name="Picture Placeholder 4">
            <a:extLst>
              <a:ext uri="{FF2B5EF4-FFF2-40B4-BE49-F238E27FC236}">
                <a16:creationId xmlns:a16="http://schemas.microsoft.com/office/drawing/2014/main" id="{5BD02FF6-E8C6-4907-A5E5-4B6BC632719B}"/>
              </a:ext>
            </a:extLst>
          </p:cNvPr>
          <p:cNvSpPr>
            <a:spLocks noGrp="1"/>
          </p:cNvSpPr>
          <p:nvPr>
            <p:ph type="pic" sz="quarter" idx="14"/>
          </p:nvPr>
        </p:nvSpPr>
        <p:spPr>
          <a:xfrm>
            <a:off x="6096000" y="4384800"/>
            <a:ext cx="1956000" cy="19969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699D0098-87B4-4DED-9DA5-AD58D81E01BB}"/>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65E5E86F-6198-45AB-BCDD-FC6699753BC8}"/>
              </a:ext>
            </a:extLst>
          </p:cNvPr>
          <p:cNvSpPr>
            <a:spLocks noGrp="1"/>
          </p:cNvSpPr>
          <p:nvPr>
            <p:ph type="dt" sz="half" idx="15"/>
          </p:nvPr>
        </p:nvSpPr>
        <p:spPr/>
        <p:txBody>
          <a:bodyPr/>
          <a:lstStyle/>
          <a:p>
            <a:endParaRPr lang="en-GB"/>
          </a:p>
        </p:txBody>
      </p:sp>
      <p:sp>
        <p:nvSpPr>
          <p:cNvPr id="5" name="Slide Number Placeholder 4">
            <a:extLst>
              <a:ext uri="{FF2B5EF4-FFF2-40B4-BE49-F238E27FC236}">
                <a16:creationId xmlns:a16="http://schemas.microsoft.com/office/drawing/2014/main" id="{A12BF005-0053-4482-9A86-685DBCA5907A}"/>
              </a:ext>
            </a:extLst>
          </p:cNvPr>
          <p:cNvSpPr>
            <a:spLocks noGrp="1"/>
          </p:cNvSpPr>
          <p:nvPr>
            <p:ph type="sldNum" sz="quarter" idx="16"/>
          </p:nvPr>
        </p:nvSpPr>
        <p:spPr/>
        <p:txBody>
          <a:bodyPr/>
          <a:lstStyle/>
          <a:p>
            <a:fld id="{29CC380D-5F44-41E8-971E-CDD19ED6F8E3}" type="slidenum">
              <a:rPr lang="en-GB" smtClean="0"/>
              <a:pPr/>
              <a:t>‹#›</a:t>
            </a:fld>
            <a:endParaRPr lang="en-GB"/>
          </a:p>
        </p:txBody>
      </p:sp>
      <p:pic>
        <p:nvPicPr>
          <p:cNvPr id="13" name="Picture 12">
            <a:extLst>
              <a:ext uri="{FF2B5EF4-FFF2-40B4-BE49-F238E27FC236}">
                <a16:creationId xmlns:a16="http://schemas.microsoft.com/office/drawing/2014/main" id="{C4618472-B8D7-464E-B372-FF2A740B92C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34407333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Three Images">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6135000" y="-1"/>
            <a:ext cx="4140000" cy="3595125"/>
          </a:xfrm>
          <a:solidFill>
            <a:schemeClr val="bg1">
              <a:lumMod val="85000"/>
            </a:schemeClr>
          </a:solidFill>
        </p:spPr>
        <p:txBody>
          <a:bodyPr/>
          <a:lstStyle/>
          <a:p>
            <a:r>
              <a:rPr lang="en-US"/>
              <a:t>Click icon to add picture</a:t>
            </a:r>
            <a:endParaRPr lang="en-GB"/>
          </a:p>
        </p:txBody>
      </p:sp>
      <p:sp>
        <p:nvSpPr>
          <p:cNvPr id="10" name="Picture Placeholder 4">
            <a:extLst>
              <a:ext uri="{FF2B5EF4-FFF2-40B4-BE49-F238E27FC236}">
                <a16:creationId xmlns:a16="http://schemas.microsoft.com/office/drawing/2014/main" id="{5BD02FF6-E8C6-4907-A5E5-4B6BC632719B}"/>
              </a:ext>
            </a:extLst>
          </p:cNvPr>
          <p:cNvSpPr>
            <a:spLocks noGrp="1"/>
          </p:cNvSpPr>
          <p:nvPr>
            <p:ph type="pic" sz="quarter" idx="14"/>
          </p:nvPr>
        </p:nvSpPr>
        <p:spPr>
          <a:xfrm>
            <a:off x="10275000" y="3595125"/>
            <a:ext cx="1917000" cy="1705876"/>
          </a:xfrm>
          <a:solidFill>
            <a:schemeClr val="bg1">
              <a:lumMod val="85000"/>
            </a:schemeClr>
          </a:solidFill>
        </p:spPr>
        <p:txBody>
          <a:bodyPr/>
          <a:lstStyle/>
          <a:p>
            <a:r>
              <a:rPr lang="en-US"/>
              <a:t>Click icon to add picture</a:t>
            </a:r>
            <a:endParaRPr lang="en-GB"/>
          </a:p>
        </p:txBody>
      </p:sp>
      <p:sp>
        <p:nvSpPr>
          <p:cNvPr id="11" name="Picture Placeholder 4">
            <a:extLst>
              <a:ext uri="{FF2B5EF4-FFF2-40B4-BE49-F238E27FC236}">
                <a16:creationId xmlns:a16="http://schemas.microsoft.com/office/drawing/2014/main" id="{E1798D99-AE73-44D3-BA8B-DA609105C499}"/>
              </a:ext>
            </a:extLst>
          </p:cNvPr>
          <p:cNvSpPr>
            <a:spLocks noGrp="1"/>
          </p:cNvSpPr>
          <p:nvPr>
            <p:ph type="pic" sz="quarter" idx="15"/>
          </p:nvPr>
        </p:nvSpPr>
        <p:spPr>
          <a:xfrm>
            <a:off x="8930400" y="5301000"/>
            <a:ext cx="1344600" cy="10807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F71E62B2-11ED-4F53-987A-D7C7F8C57040}"/>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4" name="Date Placeholder 3">
            <a:extLst>
              <a:ext uri="{FF2B5EF4-FFF2-40B4-BE49-F238E27FC236}">
                <a16:creationId xmlns:a16="http://schemas.microsoft.com/office/drawing/2014/main" id="{9F7744A4-A844-44EE-8999-4199B276EDC6}"/>
              </a:ext>
            </a:extLst>
          </p:cNvPr>
          <p:cNvSpPr>
            <a:spLocks noGrp="1"/>
          </p:cNvSpPr>
          <p:nvPr>
            <p:ph type="dt" sz="half" idx="16"/>
          </p:nvPr>
        </p:nvSpPr>
        <p:spPr/>
        <p:txBody>
          <a:bodyPr/>
          <a:lstStyle/>
          <a:p>
            <a:endParaRPr lang="en-GB"/>
          </a:p>
        </p:txBody>
      </p:sp>
      <p:sp>
        <p:nvSpPr>
          <p:cNvPr id="5" name="Slide Number Placeholder 4">
            <a:extLst>
              <a:ext uri="{FF2B5EF4-FFF2-40B4-BE49-F238E27FC236}">
                <a16:creationId xmlns:a16="http://schemas.microsoft.com/office/drawing/2014/main" id="{70F4500E-998D-49D0-800E-1C1C50531D29}"/>
              </a:ext>
            </a:extLst>
          </p:cNvPr>
          <p:cNvSpPr>
            <a:spLocks noGrp="1"/>
          </p:cNvSpPr>
          <p:nvPr>
            <p:ph type="sldNum" sz="quarter" idx="17"/>
          </p:nvPr>
        </p:nvSpPr>
        <p:spPr/>
        <p:txBody>
          <a:bodyPr/>
          <a:lstStyle/>
          <a:p>
            <a:fld id="{29CC380D-5F44-41E8-971E-CDD19ED6F8E3}" type="slidenum">
              <a:rPr lang="en-GB" smtClean="0"/>
              <a:pPr/>
              <a:t>‹#›</a:t>
            </a:fld>
            <a:endParaRPr lang="en-GB"/>
          </a:p>
        </p:txBody>
      </p:sp>
      <p:pic>
        <p:nvPicPr>
          <p:cNvPr id="13" name="Picture 12">
            <a:extLst>
              <a:ext uri="{FF2B5EF4-FFF2-40B4-BE49-F238E27FC236}">
                <a16:creationId xmlns:a16="http://schemas.microsoft.com/office/drawing/2014/main" id="{A67985A5-3618-40EE-981C-E43FBCBC1ED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2793592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Header Blank White">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Footer Placeholder 4">
            <a:extLst>
              <a:ext uri="{FF2B5EF4-FFF2-40B4-BE49-F238E27FC236}">
                <a16:creationId xmlns:a16="http://schemas.microsoft.com/office/drawing/2014/main" id="{073E7B15-B6FE-4A26-B618-7F1B832EEDE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endParaRPr lang="en-GB"/>
          </a:p>
        </p:txBody>
      </p:sp>
      <p:sp>
        <p:nvSpPr>
          <p:cNvPr id="4" name="Date Placeholder 3">
            <a:extLst>
              <a:ext uri="{FF2B5EF4-FFF2-40B4-BE49-F238E27FC236}">
                <a16:creationId xmlns:a16="http://schemas.microsoft.com/office/drawing/2014/main" id="{9C732525-AB43-49B8-8347-B08BBD124235}"/>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B0EEFF27-0AA0-4416-981F-E6A4670CCD7F}"/>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8" name="Picture 7">
            <a:extLst>
              <a:ext uri="{FF2B5EF4-FFF2-40B4-BE49-F238E27FC236}">
                <a16:creationId xmlns:a16="http://schemas.microsoft.com/office/drawing/2014/main" id="{66155418-A8D6-42B5-B9B8-13546F6F447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25580144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ection Header Blank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825" y="1228725"/>
            <a:ext cx="4590000" cy="2151675"/>
          </a:xfrm>
        </p:spPr>
        <p:txBody>
          <a:bodyPr anchor="b"/>
          <a:lstStyle>
            <a:lvl1pPr>
              <a:defRPr sz="575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p:spPr>
        <p:txBody>
          <a:bodyPr/>
          <a:lstStyle>
            <a:lvl1pPr marL="0" indent="0">
              <a:buNone/>
              <a:defRPr sz="1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ACA5D602-19E5-4AD7-A798-9ABA97C87BC3}"/>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chemeClr val="bg2"/>
                </a:solidFill>
              </a:defRPr>
            </a:lvl1pPr>
          </a:lstStyle>
          <a:p>
            <a:endParaRPr lang="en-GB"/>
          </a:p>
        </p:txBody>
      </p:sp>
      <p:sp>
        <p:nvSpPr>
          <p:cNvPr id="4" name="Date Placeholder 3">
            <a:extLst>
              <a:ext uri="{FF2B5EF4-FFF2-40B4-BE49-F238E27FC236}">
                <a16:creationId xmlns:a16="http://schemas.microsoft.com/office/drawing/2014/main" id="{76AA2A05-C8DE-4BB6-A2EE-0A5AA8C5DCDF}"/>
              </a:ext>
            </a:extLst>
          </p:cNvPr>
          <p:cNvSpPr>
            <a:spLocks noGrp="1"/>
          </p:cNvSpPr>
          <p:nvPr>
            <p:ph type="dt" sz="half" idx="10"/>
          </p:nvPr>
        </p:nvSpPr>
        <p:spPr/>
        <p:txBody>
          <a:bodyPr/>
          <a:lstStyle/>
          <a:p>
            <a:endParaRPr lang="en-GB"/>
          </a:p>
        </p:txBody>
      </p:sp>
      <p:sp>
        <p:nvSpPr>
          <p:cNvPr id="5" name="Slide Number Placeholder 4">
            <a:extLst>
              <a:ext uri="{FF2B5EF4-FFF2-40B4-BE49-F238E27FC236}">
                <a16:creationId xmlns:a16="http://schemas.microsoft.com/office/drawing/2014/main" id="{FC23DA65-402A-4130-BFAD-85ADF5B74F02}"/>
              </a:ext>
            </a:extLst>
          </p:cNvPr>
          <p:cNvSpPr>
            <a:spLocks noGrp="1"/>
          </p:cNvSpPr>
          <p:nvPr>
            <p:ph type="sldNum" sz="quarter" idx="11"/>
          </p:nvPr>
        </p:nvSpPr>
        <p:spPr/>
        <p:txBody>
          <a:bodyPr/>
          <a:lstStyle/>
          <a:p>
            <a:fld id="{29CC380D-5F44-41E8-971E-CDD19ED6F8E3}" type="slidenum">
              <a:rPr lang="en-GB" smtClean="0"/>
              <a:pPr/>
              <a:t>‹#›</a:t>
            </a:fld>
            <a:endParaRPr lang="en-GB"/>
          </a:p>
        </p:txBody>
      </p:sp>
      <p:pic>
        <p:nvPicPr>
          <p:cNvPr id="9" name="Picture 8">
            <a:extLst>
              <a:ext uri="{FF2B5EF4-FFF2-40B4-BE49-F238E27FC236}">
                <a16:creationId xmlns:a16="http://schemas.microsoft.com/office/drawing/2014/main" id="{A6DB83B4-4698-4581-A9DE-ED05FAEA5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5" cy="215799"/>
          </a:xfrm>
          <a:prstGeom prst="rect">
            <a:avLst/>
          </a:prstGeom>
        </p:spPr>
      </p:pic>
    </p:spTree>
    <p:extLst>
      <p:ext uri="{BB962C8B-B14F-4D97-AF65-F5344CB8AC3E}">
        <p14:creationId xmlns:p14="http://schemas.microsoft.com/office/powerpoint/2010/main" val="20710254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x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D4B-0143-44B2-AF27-F38BEA0C9B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BFDAD9-6320-48A9-B45C-F84E2C98332A}"/>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22855E69-8D16-4484-9996-C9113A3179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2F07556-384E-4545-9AB5-A0F93C782A07}"/>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Picture Placeholder 6">
            <a:extLst>
              <a:ext uri="{FF2B5EF4-FFF2-40B4-BE49-F238E27FC236}">
                <a16:creationId xmlns:a16="http://schemas.microsoft.com/office/drawing/2014/main" id="{ED95A2FD-1DC7-4D29-86A8-51D546E3A2C4}"/>
              </a:ext>
            </a:extLst>
          </p:cNvPr>
          <p:cNvSpPr>
            <a:spLocks noGrp="1" noChangeAspect="1"/>
          </p:cNvSpPr>
          <p:nvPr>
            <p:ph type="pic" sz="quarter" idx="13"/>
          </p:nvPr>
        </p:nvSpPr>
        <p:spPr>
          <a:xfrm>
            <a:off x="2336400" y="1925638"/>
            <a:ext cx="1650600" cy="1650600"/>
          </a:xfrm>
          <a:solidFill>
            <a:schemeClr val="bg1">
              <a:lumMod val="85000"/>
            </a:schemeClr>
          </a:solidFill>
        </p:spPr>
        <p:txBody>
          <a:bodyPr/>
          <a:lstStyle/>
          <a:p>
            <a:r>
              <a:rPr lang="en-US"/>
              <a:t>Click icon to add picture</a:t>
            </a:r>
            <a:endParaRPr lang="en-GB"/>
          </a:p>
        </p:txBody>
      </p:sp>
      <p:sp>
        <p:nvSpPr>
          <p:cNvPr id="8" name="Picture Placeholder 6">
            <a:extLst>
              <a:ext uri="{FF2B5EF4-FFF2-40B4-BE49-F238E27FC236}">
                <a16:creationId xmlns:a16="http://schemas.microsoft.com/office/drawing/2014/main" id="{837F4A05-B3B3-429B-B6AF-4AAC8FF0B597}"/>
              </a:ext>
            </a:extLst>
          </p:cNvPr>
          <p:cNvSpPr>
            <a:spLocks noGrp="1" noChangeAspect="1"/>
          </p:cNvSpPr>
          <p:nvPr>
            <p:ph type="pic" sz="quarter" idx="14"/>
          </p:nvPr>
        </p:nvSpPr>
        <p:spPr>
          <a:xfrm>
            <a:off x="5270400" y="1925638"/>
            <a:ext cx="1650600" cy="1650600"/>
          </a:xfrm>
          <a:solidFill>
            <a:schemeClr val="bg1">
              <a:lumMod val="85000"/>
            </a:schemeClr>
          </a:solidFill>
        </p:spPr>
        <p:txBody>
          <a:bodyPr/>
          <a:lstStyle/>
          <a:p>
            <a:r>
              <a:rPr lang="en-US"/>
              <a:t>Click icon to add picture</a:t>
            </a:r>
            <a:endParaRPr lang="en-GB"/>
          </a:p>
        </p:txBody>
      </p:sp>
      <p:sp>
        <p:nvSpPr>
          <p:cNvPr id="9" name="Picture Placeholder 6">
            <a:extLst>
              <a:ext uri="{FF2B5EF4-FFF2-40B4-BE49-F238E27FC236}">
                <a16:creationId xmlns:a16="http://schemas.microsoft.com/office/drawing/2014/main" id="{A7E5C1B1-79BD-4C2B-8DF6-AAAFDC31D4EA}"/>
              </a:ext>
            </a:extLst>
          </p:cNvPr>
          <p:cNvSpPr>
            <a:spLocks noGrp="1" noChangeAspect="1"/>
          </p:cNvSpPr>
          <p:nvPr>
            <p:ph type="pic" sz="quarter" idx="15"/>
          </p:nvPr>
        </p:nvSpPr>
        <p:spPr>
          <a:xfrm>
            <a:off x="8204400" y="1925638"/>
            <a:ext cx="1650600" cy="1650600"/>
          </a:xfrm>
          <a:solidFill>
            <a:schemeClr val="bg1">
              <a:lumMod val="85000"/>
            </a:schemeClr>
          </a:solidFill>
        </p:spPr>
        <p:txBody>
          <a:bodyPr/>
          <a:lstStyle/>
          <a:p>
            <a:r>
              <a:rPr lang="en-US"/>
              <a:t>Click icon to add picture</a:t>
            </a:r>
            <a:endParaRPr lang="en-GB"/>
          </a:p>
        </p:txBody>
      </p:sp>
      <p:sp>
        <p:nvSpPr>
          <p:cNvPr id="12" name="Picture Placeholder 6">
            <a:extLst>
              <a:ext uri="{FF2B5EF4-FFF2-40B4-BE49-F238E27FC236}">
                <a16:creationId xmlns:a16="http://schemas.microsoft.com/office/drawing/2014/main" id="{3A1C0D48-6745-44FE-81AC-9E3EB1E2DECC}"/>
              </a:ext>
            </a:extLst>
          </p:cNvPr>
          <p:cNvSpPr>
            <a:spLocks noGrp="1" noChangeAspect="1"/>
          </p:cNvSpPr>
          <p:nvPr>
            <p:ph type="pic" sz="quarter" idx="18"/>
          </p:nvPr>
        </p:nvSpPr>
        <p:spPr>
          <a:xfrm>
            <a:off x="2336400" y="4053600"/>
            <a:ext cx="1650600" cy="1650600"/>
          </a:xfrm>
          <a:solidFill>
            <a:schemeClr val="bg1">
              <a:lumMod val="85000"/>
            </a:schemeClr>
          </a:solidFill>
        </p:spPr>
        <p:txBody>
          <a:bodyPr/>
          <a:lstStyle/>
          <a:p>
            <a:r>
              <a:rPr lang="en-US"/>
              <a:t>Click icon to add picture</a:t>
            </a:r>
            <a:endParaRPr lang="en-GB"/>
          </a:p>
        </p:txBody>
      </p:sp>
      <p:sp>
        <p:nvSpPr>
          <p:cNvPr id="13" name="Picture Placeholder 6">
            <a:extLst>
              <a:ext uri="{FF2B5EF4-FFF2-40B4-BE49-F238E27FC236}">
                <a16:creationId xmlns:a16="http://schemas.microsoft.com/office/drawing/2014/main" id="{62FA97E8-4519-4739-B895-55612F78257D}"/>
              </a:ext>
            </a:extLst>
          </p:cNvPr>
          <p:cNvSpPr>
            <a:spLocks noGrp="1" noChangeAspect="1"/>
          </p:cNvSpPr>
          <p:nvPr>
            <p:ph type="pic" sz="quarter" idx="19"/>
          </p:nvPr>
        </p:nvSpPr>
        <p:spPr>
          <a:xfrm>
            <a:off x="5270400" y="4053600"/>
            <a:ext cx="1650600" cy="1650600"/>
          </a:xfrm>
          <a:solidFill>
            <a:schemeClr val="bg1">
              <a:lumMod val="85000"/>
            </a:schemeClr>
          </a:solidFill>
        </p:spPr>
        <p:txBody>
          <a:bodyPr/>
          <a:lstStyle/>
          <a:p>
            <a:r>
              <a:rPr lang="en-US"/>
              <a:t>Click icon to add picture</a:t>
            </a:r>
            <a:endParaRPr lang="en-GB"/>
          </a:p>
        </p:txBody>
      </p:sp>
      <p:sp>
        <p:nvSpPr>
          <p:cNvPr id="14" name="Picture Placeholder 6">
            <a:extLst>
              <a:ext uri="{FF2B5EF4-FFF2-40B4-BE49-F238E27FC236}">
                <a16:creationId xmlns:a16="http://schemas.microsoft.com/office/drawing/2014/main" id="{B5432D3A-C3C9-4B63-96CD-241A721F1380}"/>
              </a:ext>
            </a:extLst>
          </p:cNvPr>
          <p:cNvSpPr>
            <a:spLocks noGrp="1" noChangeAspect="1"/>
          </p:cNvSpPr>
          <p:nvPr>
            <p:ph type="pic" sz="quarter" idx="20"/>
          </p:nvPr>
        </p:nvSpPr>
        <p:spPr>
          <a:xfrm>
            <a:off x="8204400" y="4053600"/>
            <a:ext cx="1650600" cy="1650600"/>
          </a:xfrm>
          <a:solidFill>
            <a:schemeClr val="bg1">
              <a:lumMod val="85000"/>
            </a:schemeClr>
          </a:solidFill>
        </p:spPr>
        <p:txBody>
          <a:bodyPr/>
          <a:lstStyle/>
          <a:p>
            <a:r>
              <a:rPr lang="en-US"/>
              <a:t>Click icon to add picture</a:t>
            </a:r>
            <a:endParaRPr lang="en-GB"/>
          </a:p>
        </p:txBody>
      </p:sp>
      <p:sp>
        <p:nvSpPr>
          <p:cNvPr id="18" name="Text Placeholder 17">
            <a:extLst>
              <a:ext uri="{FF2B5EF4-FFF2-40B4-BE49-F238E27FC236}">
                <a16:creationId xmlns:a16="http://schemas.microsoft.com/office/drawing/2014/main" id="{B1A0F457-BA31-458F-B36F-869F673ADA62}"/>
              </a:ext>
            </a:extLst>
          </p:cNvPr>
          <p:cNvSpPr>
            <a:spLocks noGrp="1"/>
          </p:cNvSpPr>
          <p:nvPr>
            <p:ph type="body" sz="quarter" idx="23"/>
          </p:nvPr>
        </p:nvSpPr>
        <p:spPr>
          <a:xfrm>
            <a:off x="2336400" y="3576238"/>
            <a:ext cx="1650600" cy="252000"/>
          </a:xfrm>
        </p:spPr>
        <p:txBody>
          <a:bodyPr anchor="ctr"/>
          <a:lstStyle>
            <a:lvl1pPr algn="ctr">
              <a:spcAft>
                <a:spcPts val="0"/>
              </a:spcAft>
              <a:defRPr/>
            </a:lvl1pPr>
          </a:lstStyle>
          <a:p>
            <a:pPr lvl="0"/>
            <a:r>
              <a:rPr lang="en-US"/>
              <a:t>Click to edit Master text styles</a:t>
            </a:r>
          </a:p>
        </p:txBody>
      </p:sp>
      <p:sp>
        <p:nvSpPr>
          <p:cNvPr id="19" name="Text Placeholder 17">
            <a:extLst>
              <a:ext uri="{FF2B5EF4-FFF2-40B4-BE49-F238E27FC236}">
                <a16:creationId xmlns:a16="http://schemas.microsoft.com/office/drawing/2014/main" id="{5C675381-77C0-419D-99B9-16471F4F9AE1}"/>
              </a:ext>
            </a:extLst>
          </p:cNvPr>
          <p:cNvSpPr>
            <a:spLocks noGrp="1"/>
          </p:cNvSpPr>
          <p:nvPr>
            <p:ph type="body" sz="quarter" idx="24"/>
          </p:nvPr>
        </p:nvSpPr>
        <p:spPr>
          <a:xfrm>
            <a:off x="5270400" y="3576238"/>
            <a:ext cx="1650600" cy="252000"/>
          </a:xfrm>
        </p:spPr>
        <p:txBody>
          <a:bodyPr anchor="ctr"/>
          <a:lstStyle>
            <a:lvl1pPr algn="ctr">
              <a:spcAft>
                <a:spcPts val="0"/>
              </a:spcAft>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33EE2B0-3C6A-4F7E-BD70-00D5834A151A}"/>
              </a:ext>
            </a:extLst>
          </p:cNvPr>
          <p:cNvSpPr>
            <a:spLocks noGrp="1"/>
          </p:cNvSpPr>
          <p:nvPr>
            <p:ph type="body" sz="quarter" idx="25"/>
          </p:nvPr>
        </p:nvSpPr>
        <p:spPr>
          <a:xfrm>
            <a:off x="8204400" y="3576238"/>
            <a:ext cx="1650600" cy="252000"/>
          </a:xfrm>
        </p:spPr>
        <p:txBody>
          <a:bodyPr anchor="ctr"/>
          <a:lstStyle>
            <a:lvl1pPr algn="ctr">
              <a:spcAft>
                <a:spcPts val="0"/>
              </a:spcAft>
              <a:defRPr/>
            </a:lvl1pPr>
          </a:lstStyle>
          <a:p>
            <a:pPr lvl="0"/>
            <a:r>
              <a:rPr lang="en-US"/>
              <a:t>Click to edit Master text styles</a:t>
            </a:r>
          </a:p>
        </p:txBody>
      </p:sp>
      <p:sp>
        <p:nvSpPr>
          <p:cNvPr id="23" name="Text Placeholder 17">
            <a:extLst>
              <a:ext uri="{FF2B5EF4-FFF2-40B4-BE49-F238E27FC236}">
                <a16:creationId xmlns:a16="http://schemas.microsoft.com/office/drawing/2014/main" id="{DCE95CF4-5CBF-4291-A2EE-D5DE9E6B9DFA}"/>
              </a:ext>
            </a:extLst>
          </p:cNvPr>
          <p:cNvSpPr>
            <a:spLocks noGrp="1"/>
          </p:cNvSpPr>
          <p:nvPr>
            <p:ph type="body" sz="quarter" idx="28"/>
          </p:nvPr>
        </p:nvSpPr>
        <p:spPr>
          <a:xfrm>
            <a:off x="2336400" y="5714188"/>
            <a:ext cx="1650600" cy="252000"/>
          </a:xfrm>
        </p:spPr>
        <p:txBody>
          <a:bodyPr anchor="ctr"/>
          <a:lstStyle>
            <a:lvl1pPr algn="ctr">
              <a:spcAft>
                <a:spcPts val="0"/>
              </a:spcAft>
              <a:defRPr/>
            </a:lvl1pPr>
          </a:lstStyle>
          <a:p>
            <a:pPr lvl="0"/>
            <a:r>
              <a:rPr lang="en-US"/>
              <a:t>Click to edit Master text styles</a:t>
            </a:r>
          </a:p>
        </p:txBody>
      </p:sp>
      <p:sp>
        <p:nvSpPr>
          <p:cNvPr id="24" name="Text Placeholder 17">
            <a:extLst>
              <a:ext uri="{FF2B5EF4-FFF2-40B4-BE49-F238E27FC236}">
                <a16:creationId xmlns:a16="http://schemas.microsoft.com/office/drawing/2014/main" id="{5D1BABBE-6978-4D02-8163-974D5CE637CA}"/>
              </a:ext>
            </a:extLst>
          </p:cNvPr>
          <p:cNvSpPr>
            <a:spLocks noGrp="1"/>
          </p:cNvSpPr>
          <p:nvPr>
            <p:ph type="body" sz="quarter" idx="29"/>
          </p:nvPr>
        </p:nvSpPr>
        <p:spPr>
          <a:xfrm>
            <a:off x="5270400" y="5714188"/>
            <a:ext cx="1650600" cy="252000"/>
          </a:xfrm>
        </p:spPr>
        <p:txBody>
          <a:bodyPr anchor="ctr"/>
          <a:lstStyle>
            <a:lvl1pPr algn="ctr">
              <a:spcAft>
                <a:spcPts val="0"/>
              </a:spcAft>
              <a:defRPr/>
            </a:lvl1pPr>
          </a:lstStyle>
          <a:p>
            <a:pPr lvl="0"/>
            <a:r>
              <a:rPr lang="en-US"/>
              <a:t>Click to edit Master text styles</a:t>
            </a:r>
          </a:p>
        </p:txBody>
      </p:sp>
      <p:sp>
        <p:nvSpPr>
          <p:cNvPr id="25" name="Text Placeholder 17">
            <a:extLst>
              <a:ext uri="{FF2B5EF4-FFF2-40B4-BE49-F238E27FC236}">
                <a16:creationId xmlns:a16="http://schemas.microsoft.com/office/drawing/2014/main" id="{6638213F-5B32-4E08-8CF4-7C45D4AFBD89}"/>
              </a:ext>
            </a:extLst>
          </p:cNvPr>
          <p:cNvSpPr>
            <a:spLocks noGrp="1"/>
          </p:cNvSpPr>
          <p:nvPr>
            <p:ph type="body" sz="quarter" idx="30"/>
          </p:nvPr>
        </p:nvSpPr>
        <p:spPr>
          <a:xfrm>
            <a:off x="8204400" y="5714188"/>
            <a:ext cx="1650600" cy="252000"/>
          </a:xfrm>
        </p:spPr>
        <p:txBody>
          <a:bodyPr anchor="ctr"/>
          <a:lstStyle>
            <a:lvl1pPr algn="ctr">
              <a:spcAft>
                <a:spcPts val="0"/>
              </a:spcAft>
              <a:defRPr/>
            </a:lvl1pPr>
          </a:lstStyle>
          <a:p>
            <a:pPr lvl="0"/>
            <a:r>
              <a:rPr lang="en-US"/>
              <a:t>Click to edit Master text styles</a:t>
            </a:r>
          </a:p>
        </p:txBody>
      </p:sp>
    </p:spTree>
    <p:extLst>
      <p:ext uri="{BB962C8B-B14F-4D97-AF65-F5344CB8AC3E}">
        <p14:creationId xmlns:p14="http://schemas.microsoft.com/office/powerpoint/2010/main" val="5381162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6096000" y="0"/>
            <a:ext cx="6096001" cy="60966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5718000" y="609660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8" name="Footer Placeholder 4">
            <a:extLst>
              <a:ext uri="{FF2B5EF4-FFF2-40B4-BE49-F238E27FC236}">
                <a16:creationId xmlns:a16="http://schemas.microsoft.com/office/drawing/2014/main" id="{46DB4970-1539-45AF-95B7-E0F4F6E0F5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10" name="Picture 9">
            <a:extLst>
              <a:ext uri="{FF2B5EF4-FFF2-40B4-BE49-F238E27FC236}">
                <a16:creationId xmlns:a16="http://schemas.microsoft.com/office/drawing/2014/main" id="{400AF9AA-D942-4888-A5F3-88D2B0EE947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57181374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n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FD4B-0143-44B2-AF27-F38BEA0C9B78}"/>
              </a:ext>
            </a:extLst>
          </p:cNvPr>
          <p:cNvSpPr>
            <a:spLocks noGrp="1"/>
          </p:cNvSpPr>
          <p:nvPr>
            <p:ph type="title"/>
          </p:nvPr>
        </p:nvSpPr>
        <p:spPr>
          <a:xfrm>
            <a:off x="377825" y="377825"/>
            <a:ext cx="11436350" cy="850107"/>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BFDAD9-6320-48A9-B45C-F84E2C98332A}"/>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22855E69-8D16-4484-9996-C9113A3179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2F07556-384E-4545-9AB5-A0F93C782A07}"/>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Picture Placeholder 6">
            <a:extLst>
              <a:ext uri="{FF2B5EF4-FFF2-40B4-BE49-F238E27FC236}">
                <a16:creationId xmlns:a16="http://schemas.microsoft.com/office/drawing/2014/main" id="{ED95A2FD-1DC7-4D29-86A8-51D546E3A2C4}"/>
              </a:ext>
            </a:extLst>
          </p:cNvPr>
          <p:cNvSpPr>
            <a:spLocks noGrp="1" noChangeAspect="1"/>
          </p:cNvSpPr>
          <p:nvPr>
            <p:ph type="pic" sz="quarter" idx="13"/>
          </p:nvPr>
        </p:nvSpPr>
        <p:spPr>
          <a:xfrm>
            <a:off x="1359000" y="1925638"/>
            <a:ext cx="1650600" cy="1650600"/>
          </a:xfrm>
          <a:solidFill>
            <a:schemeClr val="bg1">
              <a:lumMod val="85000"/>
            </a:schemeClr>
          </a:solidFill>
        </p:spPr>
        <p:txBody>
          <a:bodyPr/>
          <a:lstStyle/>
          <a:p>
            <a:r>
              <a:rPr lang="en-US"/>
              <a:t>Click icon to add picture</a:t>
            </a:r>
            <a:endParaRPr lang="en-GB"/>
          </a:p>
        </p:txBody>
      </p:sp>
      <p:sp>
        <p:nvSpPr>
          <p:cNvPr id="8" name="Picture Placeholder 6">
            <a:extLst>
              <a:ext uri="{FF2B5EF4-FFF2-40B4-BE49-F238E27FC236}">
                <a16:creationId xmlns:a16="http://schemas.microsoft.com/office/drawing/2014/main" id="{837F4A05-B3B3-429B-B6AF-4AAC8FF0B597}"/>
              </a:ext>
            </a:extLst>
          </p:cNvPr>
          <p:cNvSpPr>
            <a:spLocks noGrp="1" noChangeAspect="1"/>
          </p:cNvSpPr>
          <p:nvPr>
            <p:ph type="pic" sz="quarter" idx="14"/>
          </p:nvPr>
        </p:nvSpPr>
        <p:spPr>
          <a:xfrm>
            <a:off x="3314700" y="1925638"/>
            <a:ext cx="1650600" cy="1650600"/>
          </a:xfrm>
          <a:solidFill>
            <a:schemeClr val="bg1">
              <a:lumMod val="85000"/>
            </a:schemeClr>
          </a:solidFill>
        </p:spPr>
        <p:txBody>
          <a:bodyPr/>
          <a:lstStyle/>
          <a:p>
            <a:r>
              <a:rPr lang="en-US"/>
              <a:t>Click icon to add picture</a:t>
            </a:r>
            <a:endParaRPr lang="en-GB"/>
          </a:p>
        </p:txBody>
      </p:sp>
      <p:sp>
        <p:nvSpPr>
          <p:cNvPr id="9" name="Picture Placeholder 6">
            <a:extLst>
              <a:ext uri="{FF2B5EF4-FFF2-40B4-BE49-F238E27FC236}">
                <a16:creationId xmlns:a16="http://schemas.microsoft.com/office/drawing/2014/main" id="{A7E5C1B1-79BD-4C2B-8DF6-AAAFDC31D4EA}"/>
              </a:ext>
            </a:extLst>
          </p:cNvPr>
          <p:cNvSpPr>
            <a:spLocks noGrp="1" noChangeAspect="1"/>
          </p:cNvSpPr>
          <p:nvPr>
            <p:ph type="pic" sz="quarter" idx="15"/>
          </p:nvPr>
        </p:nvSpPr>
        <p:spPr>
          <a:xfrm>
            <a:off x="5270400" y="1925638"/>
            <a:ext cx="1650600" cy="1650600"/>
          </a:xfrm>
          <a:solidFill>
            <a:schemeClr val="bg1">
              <a:lumMod val="85000"/>
            </a:schemeClr>
          </a:solidFill>
        </p:spPr>
        <p:txBody>
          <a:bodyPr/>
          <a:lstStyle/>
          <a:p>
            <a:r>
              <a:rPr lang="en-US"/>
              <a:t>Click icon to add picture</a:t>
            </a:r>
            <a:endParaRPr lang="en-GB"/>
          </a:p>
        </p:txBody>
      </p:sp>
      <p:sp>
        <p:nvSpPr>
          <p:cNvPr id="18" name="Text Placeholder 17">
            <a:extLst>
              <a:ext uri="{FF2B5EF4-FFF2-40B4-BE49-F238E27FC236}">
                <a16:creationId xmlns:a16="http://schemas.microsoft.com/office/drawing/2014/main" id="{B1A0F457-BA31-458F-B36F-869F673ADA62}"/>
              </a:ext>
            </a:extLst>
          </p:cNvPr>
          <p:cNvSpPr>
            <a:spLocks noGrp="1"/>
          </p:cNvSpPr>
          <p:nvPr>
            <p:ph type="body" sz="quarter" idx="23"/>
          </p:nvPr>
        </p:nvSpPr>
        <p:spPr>
          <a:xfrm>
            <a:off x="1359000" y="3576238"/>
            <a:ext cx="1650600" cy="252000"/>
          </a:xfrm>
        </p:spPr>
        <p:txBody>
          <a:bodyPr anchor="ctr"/>
          <a:lstStyle>
            <a:lvl1pPr algn="ctr">
              <a:spcAft>
                <a:spcPts val="0"/>
              </a:spcAft>
              <a:defRPr/>
            </a:lvl1pPr>
          </a:lstStyle>
          <a:p>
            <a:pPr lvl="0"/>
            <a:r>
              <a:rPr lang="en-US"/>
              <a:t>Click to edit Master text styles</a:t>
            </a:r>
          </a:p>
        </p:txBody>
      </p:sp>
      <p:sp>
        <p:nvSpPr>
          <p:cNvPr id="19" name="Text Placeholder 17">
            <a:extLst>
              <a:ext uri="{FF2B5EF4-FFF2-40B4-BE49-F238E27FC236}">
                <a16:creationId xmlns:a16="http://schemas.microsoft.com/office/drawing/2014/main" id="{5C675381-77C0-419D-99B9-16471F4F9AE1}"/>
              </a:ext>
            </a:extLst>
          </p:cNvPr>
          <p:cNvSpPr>
            <a:spLocks noGrp="1"/>
          </p:cNvSpPr>
          <p:nvPr>
            <p:ph type="body" sz="quarter" idx="24"/>
          </p:nvPr>
        </p:nvSpPr>
        <p:spPr>
          <a:xfrm>
            <a:off x="3314700" y="3576238"/>
            <a:ext cx="1650600" cy="252000"/>
          </a:xfrm>
        </p:spPr>
        <p:txBody>
          <a:bodyPr anchor="ctr"/>
          <a:lstStyle>
            <a:lvl1pPr algn="ctr">
              <a:spcAft>
                <a:spcPts val="0"/>
              </a:spcAft>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33EE2B0-3C6A-4F7E-BD70-00D5834A151A}"/>
              </a:ext>
            </a:extLst>
          </p:cNvPr>
          <p:cNvSpPr>
            <a:spLocks noGrp="1"/>
          </p:cNvSpPr>
          <p:nvPr>
            <p:ph type="body" sz="quarter" idx="25"/>
          </p:nvPr>
        </p:nvSpPr>
        <p:spPr>
          <a:xfrm>
            <a:off x="5270400" y="3576238"/>
            <a:ext cx="1650600" cy="252000"/>
          </a:xfrm>
        </p:spPr>
        <p:txBody>
          <a:bodyPr anchor="ctr"/>
          <a:lstStyle>
            <a:lvl1pPr algn="ctr">
              <a:spcAft>
                <a:spcPts val="0"/>
              </a:spcAft>
              <a:defRPr/>
            </a:lvl1pPr>
          </a:lstStyle>
          <a:p>
            <a:pPr lvl="0"/>
            <a:r>
              <a:rPr lang="en-US"/>
              <a:t>Click to edit Master text styles</a:t>
            </a:r>
          </a:p>
        </p:txBody>
      </p:sp>
      <p:sp>
        <p:nvSpPr>
          <p:cNvPr id="21" name="Picture Placeholder 6">
            <a:extLst>
              <a:ext uri="{FF2B5EF4-FFF2-40B4-BE49-F238E27FC236}">
                <a16:creationId xmlns:a16="http://schemas.microsoft.com/office/drawing/2014/main" id="{F0F2B2CB-3337-458C-8742-CD64EDBB5A7B}"/>
              </a:ext>
            </a:extLst>
          </p:cNvPr>
          <p:cNvSpPr>
            <a:spLocks noGrp="1" noChangeAspect="1"/>
          </p:cNvSpPr>
          <p:nvPr>
            <p:ph type="pic" sz="quarter" idx="26"/>
          </p:nvPr>
        </p:nvSpPr>
        <p:spPr>
          <a:xfrm>
            <a:off x="7226100" y="1925638"/>
            <a:ext cx="1650600" cy="1650600"/>
          </a:xfrm>
          <a:solidFill>
            <a:schemeClr val="bg1">
              <a:lumMod val="85000"/>
            </a:schemeClr>
          </a:solidFill>
        </p:spPr>
        <p:txBody>
          <a:bodyPr/>
          <a:lstStyle/>
          <a:p>
            <a:r>
              <a:rPr lang="en-US"/>
              <a:t>Click icon to add picture</a:t>
            </a:r>
            <a:endParaRPr lang="en-GB"/>
          </a:p>
        </p:txBody>
      </p:sp>
      <p:sp>
        <p:nvSpPr>
          <p:cNvPr id="22" name="Picture Placeholder 6">
            <a:extLst>
              <a:ext uri="{FF2B5EF4-FFF2-40B4-BE49-F238E27FC236}">
                <a16:creationId xmlns:a16="http://schemas.microsoft.com/office/drawing/2014/main" id="{06226EB7-DC79-4415-9F31-120925FC7DB0}"/>
              </a:ext>
            </a:extLst>
          </p:cNvPr>
          <p:cNvSpPr>
            <a:spLocks noGrp="1" noChangeAspect="1"/>
          </p:cNvSpPr>
          <p:nvPr>
            <p:ph type="pic" sz="quarter" idx="27"/>
          </p:nvPr>
        </p:nvSpPr>
        <p:spPr>
          <a:xfrm>
            <a:off x="9181800" y="1925638"/>
            <a:ext cx="1650600" cy="1650600"/>
          </a:xfrm>
          <a:solidFill>
            <a:schemeClr val="bg1">
              <a:lumMod val="85000"/>
            </a:schemeClr>
          </a:solidFill>
        </p:spPr>
        <p:txBody>
          <a:bodyPr/>
          <a:lstStyle/>
          <a:p>
            <a:r>
              <a:rPr lang="en-US"/>
              <a:t>Click icon to add picture</a:t>
            </a:r>
            <a:endParaRPr lang="en-GB"/>
          </a:p>
        </p:txBody>
      </p:sp>
      <p:sp>
        <p:nvSpPr>
          <p:cNvPr id="26" name="Text Placeholder 17">
            <a:extLst>
              <a:ext uri="{FF2B5EF4-FFF2-40B4-BE49-F238E27FC236}">
                <a16:creationId xmlns:a16="http://schemas.microsoft.com/office/drawing/2014/main" id="{8BD9D58A-9730-4689-82FF-3880AD4EB557}"/>
              </a:ext>
            </a:extLst>
          </p:cNvPr>
          <p:cNvSpPr>
            <a:spLocks noGrp="1"/>
          </p:cNvSpPr>
          <p:nvPr>
            <p:ph type="body" sz="quarter" idx="28"/>
          </p:nvPr>
        </p:nvSpPr>
        <p:spPr>
          <a:xfrm>
            <a:off x="7226100" y="3576238"/>
            <a:ext cx="1650600" cy="252000"/>
          </a:xfrm>
        </p:spPr>
        <p:txBody>
          <a:bodyPr anchor="ctr"/>
          <a:lstStyle>
            <a:lvl1pPr algn="ctr">
              <a:spcAft>
                <a:spcPts val="0"/>
              </a:spcAft>
              <a:defRPr/>
            </a:lvl1pPr>
          </a:lstStyle>
          <a:p>
            <a:pPr lvl="0"/>
            <a:r>
              <a:rPr lang="en-US"/>
              <a:t>Click to edit Master text styles</a:t>
            </a:r>
          </a:p>
        </p:txBody>
      </p:sp>
      <p:sp>
        <p:nvSpPr>
          <p:cNvPr id="27" name="Text Placeholder 17">
            <a:extLst>
              <a:ext uri="{FF2B5EF4-FFF2-40B4-BE49-F238E27FC236}">
                <a16:creationId xmlns:a16="http://schemas.microsoft.com/office/drawing/2014/main" id="{84FA9470-3E08-4A55-BB56-6A291847C13A}"/>
              </a:ext>
            </a:extLst>
          </p:cNvPr>
          <p:cNvSpPr>
            <a:spLocks noGrp="1"/>
          </p:cNvSpPr>
          <p:nvPr>
            <p:ph type="body" sz="quarter" idx="29"/>
          </p:nvPr>
        </p:nvSpPr>
        <p:spPr>
          <a:xfrm>
            <a:off x="9181800" y="3576238"/>
            <a:ext cx="1650600" cy="252000"/>
          </a:xfrm>
        </p:spPr>
        <p:txBody>
          <a:bodyPr anchor="ctr"/>
          <a:lstStyle>
            <a:lvl1pPr algn="ctr">
              <a:spcAft>
                <a:spcPts val="0"/>
              </a:spcAft>
              <a:defRPr/>
            </a:lvl1pPr>
          </a:lstStyle>
          <a:p>
            <a:pPr lvl="0"/>
            <a:r>
              <a:rPr lang="en-US"/>
              <a:t>Click to edit Master text styles</a:t>
            </a:r>
          </a:p>
        </p:txBody>
      </p:sp>
      <p:sp>
        <p:nvSpPr>
          <p:cNvPr id="28" name="Picture Placeholder 6">
            <a:extLst>
              <a:ext uri="{FF2B5EF4-FFF2-40B4-BE49-F238E27FC236}">
                <a16:creationId xmlns:a16="http://schemas.microsoft.com/office/drawing/2014/main" id="{74F72C97-0B91-4D13-BC93-502C0DDA63D5}"/>
              </a:ext>
            </a:extLst>
          </p:cNvPr>
          <p:cNvSpPr>
            <a:spLocks noGrp="1" noChangeAspect="1"/>
          </p:cNvSpPr>
          <p:nvPr>
            <p:ph type="pic" sz="quarter" idx="30"/>
          </p:nvPr>
        </p:nvSpPr>
        <p:spPr>
          <a:xfrm>
            <a:off x="1359000" y="4053600"/>
            <a:ext cx="1650600" cy="1650600"/>
          </a:xfrm>
          <a:solidFill>
            <a:schemeClr val="bg1">
              <a:lumMod val="85000"/>
            </a:schemeClr>
          </a:solidFill>
        </p:spPr>
        <p:txBody>
          <a:bodyPr/>
          <a:lstStyle/>
          <a:p>
            <a:r>
              <a:rPr lang="en-US"/>
              <a:t>Click icon to add picture</a:t>
            </a:r>
            <a:endParaRPr lang="en-GB"/>
          </a:p>
        </p:txBody>
      </p:sp>
      <p:sp>
        <p:nvSpPr>
          <p:cNvPr id="29" name="Picture Placeholder 6">
            <a:extLst>
              <a:ext uri="{FF2B5EF4-FFF2-40B4-BE49-F238E27FC236}">
                <a16:creationId xmlns:a16="http://schemas.microsoft.com/office/drawing/2014/main" id="{CA834CB8-8309-40CC-85CB-E847DDFEAA88}"/>
              </a:ext>
            </a:extLst>
          </p:cNvPr>
          <p:cNvSpPr>
            <a:spLocks noGrp="1" noChangeAspect="1"/>
          </p:cNvSpPr>
          <p:nvPr>
            <p:ph type="pic" sz="quarter" idx="31"/>
          </p:nvPr>
        </p:nvSpPr>
        <p:spPr>
          <a:xfrm>
            <a:off x="3314700" y="4053600"/>
            <a:ext cx="1650600" cy="1650600"/>
          </a:xfrm>
          <a:solidFill>
            <a:schemeClr val="bg1">
              <a:lumMod val="85000"/>
            </a:schemeClr>
          </a:solidFill>
        </p:spPr>
        <p:txBody>
          <a:bodyPr/>
          <a:lstStyle/>
          <a:p>
            <a:r>
              <a:rPr lang="en-US"/>
              <a:t>Click icon to add picture</a:t>
            </a:r>
            <a:endParaRPr lang="en-GB"/>
          </a:p>
        </p:txBody>
      </p:sp>
      <p:sp>
        <p:nvSpPr>
          <p:cNvPr id="30" name="Picture Placeholder 6">
            <a:extLst>
              <a:ext uri="{FF2B5EF4-FFF2-40B4-BE49-F238E27FC236}">
                <a16:creationId xmlns:a16="http://schemas.microsoft.com/office/drawing/2014/main" id="{A434F088-0196-49C1-B53B-EC3AFBDEA6FB}"/>
              </a:ext>
            </a:extLst>
          </p:cNvPr>
          <p:cNvSpPr>
            <a:spLocks noGrp="1" noChangeAspect="1"/>
          </p:cNvSpPr>
          <p:nvPr>
            <p:ph type="pic" sz="quarter" idx="32"/>
          </p:nvPr>
        </p:nvSpPr>
        <p:spPr>
          <a:xfrm>
            <a:off x="5270400" y="4053600"/>
            <a:ext cx="1650600" cy="1650600"/>
          </a:xfrm>
          <a:solidFill>
            <a:schemeClr val="bg1">
              <a:lumMod val="85000"/>
            </a:schemeClr>
          </a:solidFill>
        </p:spPr>
        <p:txBody>
          <a:bodyPr/>
          <a:lstStyle/>
          <a:p>
            <a:r>
              <a:rPr lang="en-US"/>
              <a:t>Click icon to add picture</a:t>
            </a:r>
            <a:endParaRPr lang="en-GB"/>
          </a:p>
        </p:txBody>
      </p:sp>
      <p:sp>
        <p:nvSpPr>
          <p:cNvPr id="31" name="Text Placeholder 17">
            <a:extLst>
              <a:ext uri="{FF2B5EF4-FFF2-40B4-BE49-F238E27FC236}">
                <a16:creationId xmlns:a16="http://schemas.microsoft.com/office/drawing/2014/main" id="{AFE4E092-B0F3-402B-9C53-055B7286B5B0}"/>
              </a:ext>
            </a:extLst>
          </p:cNvPr>
          <p:cNvSpPr>
            <a:spLocks noGrp="1"/>
          </p:cNvSpPr>
          <p:nvPr>
            <p:ph type="body" sz="quarter" idx="33"/>
          </p:nvPr>
        </p:nvSpPr>
        <p:spPr>
          <a:xfrm>
            <a:off x="1359000" y="5714188"/>
            <a:ext cx="1650600" cy="252000"/>
          </a:xfrm>
        </p:spPr>
        <p:txBody>
          <a:bodyPr anchor="ctr"/>
          <a:lstStyle>
            <a:lvl1pPr algn="ctr">
              <a:defRPr/>
            </a:lvl1pPr>
          </a:lstStyle>
          <a:p>
            <a:pPr lvl="0"/>
            <a:r>
              <a:rPr lang="en-US"/>
              <a:t>Click to edit Master text styles</a:t>
            </a:r>
          </a:p>
        </p:txBody>
      </p:sp>
      <p:sp>
        <p:nvSpPr>
          <p:cNvPr id="32" name="Text Placeholder 17">
            <a:extLst>
              <a:ext uri="{FF2B5EF4-FFF2-40B4-BE49-F238E27FC236}">
                <a16:creationId xmlns:a16="http://schemas.microsoft.com/office/drawing/2014/main" id="{D0EEFE8D-FB7E-4184-B179-6802E6985B26}"/>
              </a:ext>
            </a:extLst>
          </p:cNvPr>
          <p:cNvSpPr>
            <a:spLocks noGrp="1"/>
          </p:cNvSpPr>
          <p:nvPr>
            <p:ph type="body" sz="quarter" idx="34"/>
          </p:nvPr>
        </p:nvSpPr>
        <p:spPr>
          <a:xfrm>
            <a:off x="3314700" y="5714188"/>
            <a:ext cx="1650600" cy="252000"/>
          </a:xfrm>
        </p:spPr>
        <p:txBody>
          <a:bodyPr anchor="ctr"/>
          <a:lstStyle>
            <a:lvl1pPr algn="ctr">
              <a:defRPr/>
            </a:lvl1pPr>
          </a:lstStyle>
          <a:p>
            <a:pPr lvl="0"/>
            <a:r>
              <a:rPr lang="en-US"/>
              <a:t>Click to edit Master text styles</a:t>
            </a:r>
          </a:p>
        </p:txBody>
      </p:sp>
      <p:sp>
        <p:nvSpPr>
          <p:cNvPr id="33" name="Text Placeholder 17">
            <a:extLst>
              <a:ext uri="{FF2B5EF4-FFF2-40B4-BE49-F238E27FC236}">
                <a16:creationId xmlns:a16="http://schemas.microsoft.com/office/drawing/2014/main" id="{13E886F9-8EBE-418C-A9C2-637AD0660219}"/>
              </a:ext>
            </a:extLst>
          </p:cNvPr>
          <p:cNvSpPr>
            <a:spLocks noGrp="1"/>
          </p:cNvSpPr>
          <p:nvPr>
            <p:ph type="body" sz="quarter" idx="35"/>
          </p:nvPr>
        </p:nvSpPr>
        <p:spPr>
          <a:xfrm>
            <a:off x="5270400" y="5714188"/>
            <a:ext cx="1650600" cy="252000"/>
          </a:xfrm>
        </p:spPr>
        <p:txBody>
          <a:bodyPr anchor="ctr"/>
          <a:lstStyle>
            <a:lvl1pPr algn="ctr">
              <a:defRPr/>
            </a:lvl1pPr>
          </a:lstStyle>
          <a:p>
            <a:pPr lvl="0"/>
            <a:r>
              <a:rPr lang="en-US"/>
              <a:t>Click to edit Master text styles</a:t>
            </a:r>
          </a:p>
        </p:txBody>
      </p:sp>
      <p:sp>
        <p:nvSpPr>
          <p:cNvPr id="34" name="Picture Placeholder 6">
            <a:extLst>
              <a:ext uri="{FF2B5EF4-FFF2-40B4-BE49-F238E27FC236}">
                <a16:creationId xmlns:a16="http://schemas.microsoft.com/office/drawing/2014/main" id="{4E3663E3-789A-40E1-BABF-D31E612525FE}"/>
              </a:ext>
            </a:extLst>
          </p:cNvPr>
          <p:cNvSpPr>
            <a:spLocks noGrp="1" noChangeAspect="1"/>
          </p:cNvSpPr>
          <p:nvPr>
            <p:ph type="pic" sz="quarter" idx="36"/>
          </p:nvPr>
        </p:nvSpPr>
        <p:spPr>
          <a:xfrm>
            <a:off x="7226100" y="4053600"/>
            <a:ext cx="1650600" cy="1650600"/>
          </a:xfrm>
          <a:solidFill>
            <a:schemeClr val="bg1">
              <a:lumMod val="85000"/>
            </a:schemeClr>
          </a:solidFill>
        </p:spPr>
        <p:txBody>
          <a:bodyPr/>
          <a:lstStyle/>
          <a:p>
            <a:r>
              <a:rPr lang="en-US"/>
              <a:t>Click icon to add picture</a:t>
            </a:r>
            <a:endParaRPr lang="en-GB"/>
          </a:p>
        </p:txBody>
      </p:sp>
      <p:sp>
        <p:nvSpPr>
          <p:cNvPr id="35" name="Picture Placeholder 6">
            <a:extLst>
              <a:ext uri="{FF2B5EF4-FFF2-40B4-BE49-F238E27FC236}">
                <a16:creationId xmlns:a16="http://schemas.microsoft.com/office/drawing/2014/main" id="{36EF7152-E16E-465A-A125-AF45D3A0E37A}"/>
              </a:ext>
            </a:extLst>
          </p:cNvPr>
          <p:cNvSpPr>
            <a:spLocks noGrp="1" noChangeAspect="1"/>
          </p:cNvSpPr>
          <p:nvPr>
            <p:ph type="pic" sz="quarter" idx="37"/>
          </p:nvPr>
        </p:nvSpPr>
        <p:spPr>
          <a:xfrm>
            <a:off x="9181800" y="4053600"/>
            <a:ext cx="1650600" cy="1650600"/>
          </a:xfrm>
          <a:solidFill>
            <a:schemeClr val="bg1">
              <a:lumMod val="85000"/>
            </a:schemeClr>
          </a:solidFill>
        </p:spPr>
        <p:txBody>
          <a:bodyPr/>
          <a:lstStyle/>
          <a:p>
            <a:r>
              <a:rPr lang="en-US"/>
              <a:t>Click icon to add picture</a:t>
            </a:r>
            <a:endParaRPr lang="en-GB"/>
          </a:p>
        </p:txBody>
      </p:sp>
      <p:sp>
        <p:nvSpPr>
          <p:cNvPr id="36" name="Text Placeholder 17">
            <a:extLst>
              <a:ext uri="{FF2B5EF4-FFF2-40B4-BE49-F238E27FC236}">
                <a16:creationId xmlns:a16="http://schemas.microsoft.com/office/drawing/2014/main" id="{A01E7611-82DD-4924-934D-F8701B5CD98A}"/>
              </a:ext>
            </a:extLst>
          </p:cNvPr>
          <p:cNvSpPr>
            <a:spLocks noGrp="1"/>
          </p:cNvSpPr>
          <p:nvPr>
            <p:ph type="body" sz="quarter" idx="38"/>
          </p:nvPr>
        </p:nvSpPr>
        <p:spPr>
          <a:xfrm>
            <a:off x="7226100" y="5714188"/>
            <a:ext cx="1650600" cy="252000"/>
          </a:xfrm>
        </p:spPr>
        <p:txBody>
          <a:bodyPr anchor="ctr"/>
          <a:lstStyle>
            <a:lvl1pPr algn="ctr">
              <a:defRPr/>
            </a:lvl1pPr>
          </a:lstStyle>
          <a:p>
            <a:pPr lvl="0"/>
            <a:r>
              <a:rPr lang="en-US"/>
              <a:t>Click to edit Master text styles</a:t>
            </a:r>
          </a:p>
        </p:txBody>
      </p:sp>
      <p:sp>
        <p:nvSpPr>
          <p:cNvPr id="37" name="Text Placeholder 17">
            <a:extLst>
              <a:ext uri="{FF2B5EF4-FFF2-40B4-BE49-F238E27FC236}">
                <a16:creationId xmlns:a16="http://schemas.microsoft.com/office/drawing/2014/main" id="{5E1CA1F3-9B65-483E-B0E7-D4BB7ACD4FCD}"/>
              </a:ext>
            </a:extLst>
          </p:cNvPr>
          <p:cNvSpPr>
            <a:spLocks noGrp="1"/>
          </p:cNvSpPr>
          <p:nvPr>
            <p:ph type="body" sz="quarter" idx="39"/>
          </p:nvPr>
        </p:nvSpPr>
        <p:spPr>
          <a:xfrm>
            <a:off x="9181800" y="5714188"/>
            <a:ext cx="1650600" cy="252000"/>
          </a:xfrm>
        </p:spPr>
        <p:txBody>
          <a:bodyPr anchor="ctr"/>
          <a:lstStyle>
            <a:lvl1pPr algn="ctr">
              <a:defRPr/>
            </a:lvl1pPr>
          </a:lstStyle>
          <a:p>
            <a:pPr lvl="0"/>
            <a:r>
              <a:rPr lang="en-US"/>
              <a:t>Click to edit Master text styles</a:t>
            </a:r>
          </a:p>
        </p:txBody>
      </p:sp>
    </p:spTree>
    <p:extLst>
      <p:ext uri="{BB962C8B-B14F-4D97-AF65-F5344CB8AC3E}">
        <p14:creationId xmlns:p14="http://schemas.microsoft.com/office/powerpoint/2010/main" val="359458613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rge Imag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7825" y="5004001"/>
            <a:ext cx="3600000" cy="1377750"/>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4296000"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3ED3EE21-B105-4761-ACD1-C5BEE2805BD9}"/>
              </a:ext>
            </a:extLst>
          </p:cNvPr>
          <p:cNvSpPr>
            <a:spLocks noGrp="1"/>
          </p:cNvSpPr>
          <p:nvPr>
            <p:ph sz="half" idx="13"/>
          </p:nvPr>
        </p:nvSpPr>
        <p:spPr>
          <a:xfrm>
            <a:off x="8214175"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0" y="0"/>
            <a:ext cx="11814175" cy="45972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20530805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and Image">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1B9233A-DF33-49E3-8950-75A72BB6ABA6}"/>
              </a:ext>
            </a:extLst>
          </p:cNvPr>
          <p:cNvSpPr>
            <a:spLocks noGrp="1"/>
          </p:cNvSpPr>
          <p:nvPr>
            <p:ph type="pic" sz="quarter" idx="15"/>
          </p:nvPr>
        </p:nvSpPr>
        <p:spPr>
          <a:xfrm>
            <a:off x="8877600" y="4597200"/>
            <a:ext cx="3314400" cy="226080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7825" y="5004000"/>
            <a:ext cx="3600000" cy="1378495"/>
          </a:xfrm>
        </p:spPr>
        <p:txBody>
          <a:bodyPr anchor="t"/>
          <a:lstStyle/>
          <a:p>
            <a:r>
              <a:rPr lang="en-US"/>
              <a:t>Click to edit Master title style</a:t>
            </a:r>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4296000" y="5004000"/>
            <a:ext cx="3600000" cy="1377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0" y="0"/>
            <a:ext cx="8877600" cy="4597200"/>
          </a:xfrm>
          <a:solidFill>
            <a:schemeClr val="bg1">
              <a:lumMod val="85000"/>
            </a:schemeClr>
          </a:solidFill>
        </p:spPr>
        <p:txBody>
          <a:bodyPr/>
          <a:lstStyle/>
          <a:p>
            <a:r>
              <a:rPr lang="en-US"/>
              <a:t>Click icon to add picture</a:t>
            </a:r>
            <a:endParaRPr lang="en-GB"/>
          </a:p>
        </p:txBody>
      </p:sp>
      <p:sp>
        <p:nvSpPr>
          <p:cNvPr id="7" name="Footer Placeholder 4">
            <a:extLst>
              <a:ext uri="{FF2B5EF4-FFF2-40B4-BE49-F238E27FC236}">
                <a16:creationId xmlns:a16="http://schemas.microsoft.com/office/drawing/2014/main" id="{5CF7A6AE-FA80-4C09-887C-D512261AAC39}"/>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Tree>
    <p:extLst>
      <p:ext uri="{BB962C8B-B14F-4D97-AF65-F5344CB8AC3E}">
        <p14:creationId xmlns:p14="http://schemas.microsoft.com/office/powerpoint/2010/main" val="25784036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Lef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385419" y="0"/>
            <a:ext cx="7200000" cy="638175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8217754" y="1387799"/>
            <a:ext cx="3596421" cy="1220400"/>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8217754" y="2778919"/>
            <a:ext cx="3600000" cy="3602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E529AAB2-BFFE-4231-81D6-7950E02D2C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10498326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arge Image with Content Righ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7F3E19A-DFC7-42BB-8D77-9CC547ED650D}"/>
              </a:ext>
            </a:extLst>
          </p:cNvPr>
          <p:cNvSpPr>
            <a:spLocks noGrp="1"/>
          </p:cNvSpPr>
          <p:nvPr>
            <p:ph type="pic" sz="quarter" idx="14"/>
          </p:nvPr>
        </p:nvSpPr>
        <p:spPr>
          <a:xfrm>
            <a:off x="4617754" y="0"/>
            <a:ext cx="7200000" cy="6381750"/>
          </a:xfrm>
          <a:solidFill>
            <a:schemeClr val="bg1">
              <a:lumMod val="85000"/>
            </a:schemeClr>
          </a:solidFill>
        </p:spPr>
        <p:txBody>
          <a:bodyPr/>
          <a:lstStyle/>
          <a:p>
            <a:r>
              <a:rPr lang="en-US"/>
              <a:t>Click icon to add picture</a:t>
            </a:r>
            <a:endParaRPr lang="en-GB"/>
          </a:p>
        </p:txBody>
      </p:sp>
      <p:sp>
        <p:nvSpPr>
          <p:cNvPr id="2" name="Title 1">
            <a:extLst>
              <a:ext uri="{FF2B5EF4-FFF2-40B4-BE49-F238E27FC236}">
                <a16:creationId xmlns:a16="http://schemas.microsoft.com/office/drawing/2014/main" id="{539C3E1F-B93C-43BE-95FC-0E6BE53DB1B9}"/>
              </a:ext>
            </a:extLst>
          </p:cNvPr>
          <p:cNvSpPr>
            <a:spLocks noGrp="1"/>
          </p:cNvSpPr>
          <p:nvPr>
            <p:ph type="title"/>
          </p:nvPr>
        </p:nvSpPr>
        <p:spPr>
          <a:xfrm>
            <a:off x="378000" y="1387800"/>
            <a:ext cx="3596421" cy="1221757"/>
          </a:xfrm>
        </p:spPr>
        <p:txBody>
          <a:bodyPr anchor="t"/>
          <a:lstStyle/>
          <a:p>
            <a:r>
              <a:rPr lang="en-US"/>
              <a:t>Click to edit Master title style</a:t>
            </a:r>
            <a:endParaRPr lang="en-GB"/>
          </a:p>
        </p:txBody>
      </p:sp>
      <p:sp>
        <p:nvSpPr>
          <p:cNvPr id="3" name="Date Placeholder 2">
            <a:extLst>
              <a:ext uri="{FF2B5EF4-FFF2-40B4-BE49-F238E27FC236}">
                <a16:creationId xmlns:a16="http://schemas.microsoft.com/office/drawing/2014/main" id="{6E010F0D-A983-4160-86AD-209E0D38C99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6F525F3-B2B6-4542-956B-C67A77F16F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E82B12-C03F-4C3B-A37D-2ABAB8B6D5D2}"/>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6" name="Content Placeholder 2">
            <a:extLst>
              <a:ext uri="{FF2B5EF4-FFF2-40B4-BE49-F238E27FC236}">
                <a16:creationId xmlns:a16="http://schemas.microsoft.com/office/drawing/2014/main" id="{3B16427B-9B77-48C4-9A8F-FDA993BCAD3F}"/>
              </a:ext>
            </a:extLst>
          </p:cNvPr>
          <p:cNvSpPr>
            <a:spLocks noGrp="1"/>
          </p:cNvSpPr>
          <p:nvPr>
            <p:ph sz="half" idx="1"/>
          </p:nvPr>
        </p:nvSpPr>
        <p:spPr>
          <a:xfrm>
            <a:off x="378000" y="2778919"/>
            <a:ext cx="3600000" cy="3602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D22F996A-EF8B-470C-B19C-614AB955A0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8593262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Slide Image and Caption">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F30EF0-1BA1-49CF-B35E-118E146B5E20}"/>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5EE08C3D-9B0C-4E74-9AB5-9E79B4458543}"/>
              </a:ext>
            </a:extLst>
          </p:cNvPr>
          <p:cNvSpPr>
            <a:spLocks noGrp="1"/>
          </p:cNvSpPr>
          <p:nvPr>
            <p:ph type="ftr" sz="quarter" idx="11"/>
          </p:nvPr>
        </p:nvSpPr>
        <p:spPr/>
        <p:txBody>
          <a:bodyPr/>
          <a:lstStyle>
            <a:lvl1pPr>
              <a:defRPr>
                <a:solidFill>
                  <a:schemeClr val="bg1"/>
                </a:solidFill>
              </a:defRPr>
            </a:lvl1pPr>
          </a:lstStyle>
          <a:p>
            <a:endParaRPr lang="en-GB"/>
          </a:p>
        </p:txBody>
      </p:sp>
      <p:sp>
        <p:nvSpPr>
          <p:cNvPr id="5" name="Slide Number Placeholder 4">
            <a:extLst>
              <a:ext uri="{FF2B5EF4-FFF2-40B4-BE49-F238E27FC236}">
                <a16:creationId xmlns:a16="http://schemas.microsoft.com/office/drawing/2014/main" id="{B99ACBD4-335A-44B8-985A-019168B92E11}"/>
              </a:ext>
            </a:extLst>
          </p:cNvPr>
          <p:cNvSpPr>
            <a:spLocks noGrp="1"/>
          </p:cNvSpPr>
          <p:nvPr>
            <p:ph type="sldNum" sz="quarter" idx="12"/>
          </p:nvPr>
        </p:nvSpPr>
        <p:spPr/>
        <p:txBody>
          <a:bodyPr/>
          <a:lstStyle>
            <a:lvl1pPr>
              <a:defRPr>
                <a:solidFill>
                  <a:schemeClr val="bg1"/>
                </a:solidFill>
              </a:defRPr>
            </a:lvl1pPr>
          </a:lstStyle>
          <a:p>
            <a:fld id="{29CC380D-5F44-41E8-971E-CDD19ED6F8E3}" type="slidenum">
              <a:rPr lang="en-GB" smtClean="0"/>
              <a:pPr/>
              <a:t>‹#›</a:t>
            </a:fld>
            <a:endParaRPr lang="en-GB"/>
          </a:p>
        </p:txBody>
      </p:sp>
      <p:sp>
        <p:nvSpPr>
          <p:cNvPr id="6" name="Picture Placeholder 9">
            <a:extLst>
              <a:ext uri="{FF2B5EF4-FFF2-40B4-BE49-F238E27FC236}">
                <a16:creationId xmlns:a16="http://schemas.microsoft.com/office/drawing/2014/main" id="{A29767D4-6CBA-4EAD-AEB1-73F0D103F504}"/>
              </a:ext>
            </a:extLst>
          </p:cNvPr>
          <p:cNvSpPr>
            <a:spLocks noGrp="1"/>
          </p:cNvSpPr>
          <p:nvPr>
            <p:ph type="pic" sz="quarter" idx="14"/>
          </p:nvPr>
        </p:nvSpPr>
        <p:spPr>
          <a:xfrm>
            <a:off x="-472" y="-3332"/>
            <a:ext cx="12192632" cy="6861331"/>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0 w 9144000"/>
              <a:gd name="connsiteY0" fmla="*/ 4334 h 6862334"/>
              <a:gd name="connsiteX1" fmla="*/ 3826612 w 9144000"/>
              <a:gd name="connsiteY1" fmla="*/ 0 h 6862334"/>
              <a:gd name="connsiteX2" fmla="*/ 9144000 w 9144000"/>
              <a:gd name="connsiteY2" fmla="*/ 4334 h 6862334"/>
              <a:gd name="connsiteX3" fmla="*/ 9144000 w 9144000"/>
              <a:gd name="connsiteY3" fmla="*/ 6862334 h 6862334"/>
              <a:gd name="connsiteX4" fmla="*/ 0 w 9144000"/>
              <a:gd name="connsiteY4" fmla="*/ 6862334 h 6862334"/>
              <a:gd name="connsiteX5" fmla="*/ 0 w 9144000"/>
              <a:gd name="connsiteY5" fmla="*/ 4334 h 6862334"/>
              <a:gd name="connsiteX0" fmla="*/ 4334 w 9148334"/>
              <a:gd name="connsiteY0" fmla="*/ 4334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4334 w 9148334"/>
              <a:gd name="connsiteY6" fmla="*/ 4334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8607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8607 h 6862334"/>
              <a:gd name="connsiteX0" fmla="*/ 3826612 w 9148334"/>
              <a:gd name="connsiteY0" fmla="*/ 3744700 h 6862334"/>
              <a:gd name="connsiteX1" fmla="*/ 3830946 w 9148334"/>
              <a:gd name="connsiteY1" fmla="*/ 0 h 6862334"/>
              <a:gd name="connsiteX2" fmla="*/ 9148334 w 9148334"/>
              <a:gd name="connsiteY2" fmla="*/ 4334 h 6862334"/>
              <a:gd name="connsiteX3" fmla="*/ 9148334 w 9148334"/>
              <a:gd name="connsiteY3" fmla="*/ 6862334 h 6862334"/>
              <a:gd name="connsiteX4" fmla="*/ 4334 w 9148334"/>
              <a:gd name="connsiteY4" fmla="*/ 6862334 h 6862334"/>
              <a:gd name="connsiteX5" fmla="*/ 0 w 9148334"/>
              <a:gd name="connsiteY5" fmla="*/ 3744273 h 6862334"/>
              <a:gd name="connsiteX6" fmla="*/ 3826612 w 9148334"/>
              <a:gd name="connsiteY6" fmla="*/ 3744700 h 6862334"/>
              <a:gd name="connsiteX0" fmla="*/ 3822752 w 9144474"/>
              <a:gd name="connsiteY0" fmla="*/ 3744700 h 6862334"/>
              <a:gd name="connsiteX1" fmla="*/ 3827086 w 9144474"/>
              <a:gd name="connsiteY1" fmla="*/ 0 h 6862334"/>
              <a:gd name="connsiteX2" fmla="*/ 9144474 w 9144474"/>
              <a:gd name="connsiteY2" fmla="*/ 4334 h 6862334"/>
              <a:gd name="connsiteX3" fmla="*/ 9144474 w 9144474"/>
              <a:gd name="connsiteY3" fmla="*/ 6862334 h 6862334"/>
              <a:gd name="connsiteX4" fmla="*/ 474 w 9144474"/>
              <a:gd name="connsiteY4" fmla="*/ 6862334 h 6862334"/>
              <a:gd name="connsiteX5" fmla="*/ 48 w 9144474"/>
              <a:gd name="connsiteY5" fmla="*/ 3744273 h 6862334"/>
              <a:gd name="connsiteX6" fmla="*/ 3822752 w 9144474"/>
              <a:gd name="connsiteY6" fmla="*/ 3744700 h 6862334"/>
              <a:gd name="connsiteX0" fmla="*/ 3818844 w 9144474"/>
              <a:gd name="connsiteY0" fmla="*/ 3744700 h 6862334"/>
              <a:gd name="connsiteX1" fmla="*/ 3827086 w 9144474"/>
              <a:gd name="connsiteY1" fmla="*/ 0 h 6862334"/>
              <a:gd name="connsiteX2" fmla="*/ 9144474 w 9144474"/>
              <a:gd name="connsiteY2" fmla="*/ 4334 h 6862334"/>
              <a:gd name="connsiteX3" fmla="*/ 9144474 w 9144474"/>
              <a:gd name="connsiteY3" fmla="*/ 6862334 h 6862334"/>
              <a:gd name="connsiteX4" fmla="*/ 474 w 9144474"/>
              <a:gd name="connsiteY4" fmla="*/ 6862334 h 6862334"/>
              <a:gd name="connsiteX5" fmla="*/ 48 w 9144474"/>
              <a:gd name="connsiteY5" fmla="*/ 3744273 h 6862334"/>
              <a:gd name="connsiteX6" fmla="*/ 3818844 w 9144474"/>
              <a:gd name="connsiteY6" fmla="*/ 3744700 h 6862334"/>
              <a:gd name="connsiteX0" fmla="*/ 3818844 w 9144474"/>
              <a:gd name="connsiteY0" fmla="*/ 3740792 h 6858426"/>
              <a:gd name="connsiteX1" fmla="*/ 3819270 w 9144474"/>
              <a:gd name="connsiteY1" fmla="*/ 0 h 6858426"/>
              <a:gd name="connsiteX2" fmla="*/ 9144474 w 9144474"/>
              <a:gd name="connsiteY2" fmla="*/ 426 h 6858426"/>
              <a:gd name="connsiteX3" fmla="*/ 9144474 w 9144474"/>
              <a:gd name="connsiteY3" fmla="*/ 6858426 h 6858426"/>
              <a:gd name="connsiteX4" fmla="*/ 474 w 9144474"/>
              <a:gd name="connsiteY4" fmla="*/ 6858426 h 6858426"/>
              <a:gd name="connsiteX5" fmla="*/ 48 w 9144474"/>
              <a:gd name="connsiteY5" fmla="*/ 3740365 h 6858426"/>
              <a:gd name="connsiteX6" fmla="*/ 3818844 w 9144474"/>
              <a:gd name="connsiteY6" fmla="*/ 3740792 h 6858426"/>
              <a:gd name="connsiteX0" fmla="*/ 3818844 w 12163899"/>
              <a:gd name="connsiteY0" fmla="*/ 3740792 h 6858426"/>
              <a:gd name="connsiteX1" fmla="*/ 3819270 w 12163899"/>
              <a:gd name="connsiteY1" fmla="*/ 0 h 6858426"/>
              <a:gd name="connsiteX2" fmla="*/ 12163899 w 12163899"/>
              <a:gd name="connsiteY2" fmla="*/ 426 h 6858426"/>
              <a:gd name="connsiteX3" fmla="*/ 9144474 w 12163899"/>
              <a:gd name="connsiteY3" fmla="*/ 6858426 h 6858426"/>
              <a:gd name="connsiteX4" fmla="*/ 474 w 12163899"/>
              <a:gd name="connsiteY4" fmla="*/ 6858426 h 6858426"/>
              <a:gd name="connsiteX5" fmla="*/ 48 w 12163899"/>
              <a:gd name="connsiteY5" fmla="*/ 3740365 h 6858426"/>
              <a:gd name="connsiteX6" fmla="*/ 3818844 w 12163899"/>
              <a:gd name="connsiteY6" fmla="*/ 3740792 h 6858426"/>
              <a:gd name="connsiteX0" fmla="*/ 3818844 w 12192474"/>
              <a:gd name="connsiteY0" fmla="*/ 3740792 h 6858426"/>
              <a:gd name="connsiteX1" fmla="*/ 3819270 w 12192474"/>
              <a:gd name="connsiteY1" fmla="*/ 0 h 6858426"/>
              <a:gd name="connsiteX2" fmla="*/ 12163899 w 12192474"/>
              <a:gd name="connsiteY2" fmla="*/ 426 h 6858426"/>
              <a:gd name="connsiteX3" fmla="*/ 12192474 w 12192474"/>
              <a:gd name="connsiteY3" fmla="*/ 6858426 h 6858426"/>
              <a:gd name="connsiteX4" fmla="*/ 474 w 12192474"/>
              <a:gd name="connsiteY4" fmla="*/ 6858426 h 6858426"/>
              <a:gd name="connsiteX5" fmla="*/ 48 w 12192474"/>
              <a:gd name="connsiteY5" fmla="*/ 3740365 h 6858426"/>
              <a:gd name="connsiteX6" fmla="*/ 3818844 w 12192474"/>
              <a:gd name="connsiteY6" fmla="*/ 3740792 h 6858426"/>
              <a:gd name="connsiteX0" fmla="*/ 3818844 w 12193696"/>
              <a:gd name="connsiteY0" fmla="*/ 3740792 h 6858426"/>
              <a:gd name="connsiteX1" fmla="*/ 3819270 w 12193696"/>
              <a:gd name="connsiteY1" fmla="*/ 0 h 6858426"/>
              <a:gd name="connsiteX2" fmla="*/ 12193696 w 12193696"/>
              <a:gd name="connsiteY2" fmla="*/ 426 h 6858426"/>
              <a:gd name="connsiteX3" fmla="*/ 12192474 w 12193696"/>
              <a:gd name="connsiteY3" fmla="*/ 6858426 h 6858426"/>
              <a:gd name="connsiteX4" fmla="*/ 474 w 12193696"/>
              <a:gd name="connsiteY4" fmla="*/ 6858426 h 6858426"/>
              <a:gd name="connsiteX5" fmla="*/ 48 w 12193696"/>
              <a:gd name="connsiteY5" fmla="*/ 3740365 h 6858426"/>
              <a:gd name="connsiteX6" fmla="*/ 3818844 w 12193696"/>
              <a:gd name="connsiteY6" fmla="*/ 3740792 h 6858426"/>
              <a:gd name="connsiteX0" fmla="*/ 3818844 w 12193696"/>
              <a:gd name="connsiteY0" fmla="*/ 3740792 h 6858426"/>
              <a:gd name="connsiteX1" fmla="*/ 3819270 w 12193696"/>
              <a:gd name="connsiteY1" fmla="*/ 0 h 6858426"/>
              <a:gd name="connsiteX2" fmla="*/ 12193696 w 12193696"/>
              <a:gd name="connsiteY2" fmla="*/ 426 h 6858426"/>
              <a:gd name="connsiteX3" fmla="*/ 12192474 w 12193696"/>
              <a:gd name="connsiteY3" fmla="*/ 6858426 h 6858426"/>
              <a:gd name="connsiteX4" fmla="*/ 474 w 12193696"/>
              <a:gd name="connsiteY4" fmla="*/ 6858426 h 6858426"/>
              <a:gd name="connsiteX5" fmla="*/ 48 w 12193696"/>
              <a:gd name="connsiteY5" fmla="*/ 3740365 h 6858426"/>
              <a:gd name="connsiteX6" fmla="*/ 3818844 w 12193696"/>
              <a:gd name="connsiteY6" fmla="*/ 3740792 h 6858426"/>
              <a:gd name="connsiteX0" fmla="*/ 3818844 w 12192508"/>
              <a:gd name="connsiteY0" fmla="*/ 3740792 h 6858426"/>
              <a:gd name="connsiteX1" fmla="*/ 3819270 w 12192508"/>
              <a:gd name="connsiteY1" fmla="*/ 0 h 6858426"/>
              <a:gd name="connsiteX2" fmla="*/ 12189971 w 12192508"/>
              <a:gd name="connsiteY2" fmla="*/ 426 h 6858426"/>
              <a:gd name="connsiteX3" fmla="*/ 12192474 w 12192508"/>
              <a:gd name="connsiteY3" fmla="*/ 6858426 h 6858426"/>
              <a:gd name="connsiteX4" fmla="*/ 474 w 12192508"/>
              <a:gd name="connsiteY4" fmla="*/ 6858426 h 6858426"/>
              <a:gd name="connsiteX5" fmla="*/ 48 w 12192508"/>
              <a:gd name="connsiteY5" fmla="*/ 3740365 h 6858426"/>
              <a:gd name="connsiteX6" fmla="*/ 3818844 w 12192508"/>
              <a:gd name="connsiteY6" fmla="*/ 3740792 h 6858426"/>
              <a:gd name="connsiteX0" fmla="*/ 3818844 w 12192633"/>
              <a:gd name="connsiteY0" fmla="*/ 3740792 h 6858426"/>
              <a:gd name="connsiteX1" fmla="*/ 3819270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3818844 w 12192633"/>
              <a:gd name="connsiteY0" fmla="*/ 374079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3818844 w 12192633"/>
              <a:gd name="connsiteY0" fmla="*/ 3740366 h 6858000"/>
              <a:gd name="connsiteX1" fmla="*/ 4590795 w 12192633"/>
              <a:gd name="connsiteY1" fmla="*/ 9099 h 6858000"/>
              <a:gd name="connsiteX2" fmla="*/ 12192633 w 12192633"/>
              <a:gd name="connsiteY2" fmla="*/ 0 h 6858000"/>
              <a:gd name="connsiteX3" fmla="*/ 12192474 w 12192633"/>
              <a:gd name="connsiteY3" fmla="*/ 6858000 h 6858000"/>
              <a:gd name="connsiteX4" fmla="*/ 474 w 12192633"/>
              <a:gd name="connsiteY4" fmla="*/ 6858000 h 6858000"/>
              <a:gd name="connsiteX5" fmla="*/ 48 w 12192633"/>
              <a:gd name="connsiteY5" fmla="*/ 3739939 h 6858000"/>
              <a:gd name="connsiteX6" fmla="*/ 3818844 w 12192633"/>
              <a:gd name="connsiteY6" fmla="*/ 3740366 h 6858000"/>
              <a:gd name="connsiteX0" fmla="*/ 3818844 w 12192633"/>
              <a:gd name="connsiteY0" fmla="*/ 374079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3818844 w 12192633"/>
              <a:gd name="connsiteY6" fmla="*/ 3740792 h 6858426"/>
              <a:gd name="connsiteX0" fmla="*/ 4590369 w 12192633"/>
              <a:gd name="connsiteY0" fmla="*/ 4026542 h 6858426"/>
              <a:gd name="connsiteX1" fmla="*/ 4590795 w 12192633"/>
              <a:gd name="connsiteY1" fmla="*/ 0 h 6858426"/>
              <a:gd name="connsiteX2" fmla="*/ 12192633 w 12192633"/>
              <a:gd name="connsiteY2" fmla="*/ 426 h 6858426"/>
              <a:gd name="connsiteX3" fmla="*/ 12192474 w 12192633"/>
              <a:gd name="connsiteY3" fmla="*/ 6858426 h 6858426"/>
              <a:gd name="connsiteX4" fmla="*/ 474 w 12192633"/>
              <a:gd name="connsiteY4" fmla="*/ 6858426 h 6858426"/>
              <a:gd name="connsiteX5" fmla="*/ 48 w 12192633"/>
              <a:gd name="connsiteY5" fmla="*/ 3740365 h 6858426"/>
              <a:gd name="connsiteX6" fmla="*/ 4590369 w 12192633"/>
              <a:gd name="connsiteY6" fmla="*/ 4026542 h 6858426"/>
              <a:gd name="connsiteX0" fmla="*/ 4590017 w 12192281"/>
              <a:gd name="connsiteY0" fmla="*/ 4026542 h 6858426"/>
              <a:gd name="connsiteX1" fmla="*/ 4590443 w 12192281"/>
              <a:gd name="connsiteY1" fmla="*/ 0 h 6858426"/>
              <a:gd name="connsiteX2" fmla="*/ 12192281 w 12192281"/>
              <a:gd name="connsiteY2" fmla="*/ 426 h 6858426"/>
              <a:gd name="connsiteX3" fmla="*/ 12192122 w 12192281"/>
              <a:gd name="connsiteY3" fmla="*/ 6858426 h 6858426"/>
              <a:gd name="connsiteX4" fmla="*/ 122 w 12192281"/>
              <a:gd name="connsiteY4" fmla="*/ 6858426 h 6858426"/>
              <a:gd name="connsiteX5" fmla="*/ 9221 w 12192281"/>
              <a:gd name="connsiteY5" fmla="*/ 4054690 h 6858426"/>
              <a:gd name="connsiteX6" fmla="*/ 4590017 w 12192281"/>
              <a:gd name="connsiteY6" fmla="*/ 4026542 h 6858426"/>
              <a:gd name="connsiteX0" fmla="*/ 4590368 w 12192632"/>
              <a:gd name="connsiteY0" fmla="*/ 4026542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26542 h 6858426"/>
              <a:gd name="connsiteX0" fmla="*/ 4590368 w 12192632"/>
              <a:gd name="connsiteY0" fmla="*/ 4036067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36067 h 6858426"/>
              <a:gd name="connsiteX0" fmla="*/ 4590368 w 12192632"/>
              <a:gd name="connsiteY0" fmla="*/ 4045592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45592 h 6858426"/>
              <a:gd name="connsiteX0" fmla="*/ 4590368 w 12192632"/>
              <a:gd name="connsiteY0" fmla="*/ 4055117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55117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54690 h 6858426"/>
              <a:gd name="connsiteX6" fmla="*/ 4590368 w 12192632"/>
              <a:gd name="connsiteY6" fmla="*/ 4041793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4696 h 6858426"/>
              <a:gd name="connsiteX6" fmla="*/ 4590368 w 12192632"/>
              <a:gd name="connsiteY6" fmla="*/ 4041793 h 6858426"/>
              <a:gd name="connsiteX0" fmla="*/ 4590368 w 12192632"/>
              <a:gd name="connsiteY0" fmla="*/ 4041793 h 6858426"/>
              <a:gd name="connsiteX1" fmla="*/ 4590794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90368 w 12192632"/>
              <a:gd name="connsiteY6" fmla="*/ 4041793 h 6858426"/>
              <a:gd name="connsiteX0" fmla="*/ 4590368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90368 w 12192632"/>
              <a:gd name="connsiteY6" fmla="*/ 4041793 h 6858426"/>
              <a:gd name="connsiteX0" fmla="*/ 4587036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87036 w 12192632"/>
              <a:gd name="connsiteY6" fmla="*/ 4041793 h 6858426"/>
              <a:gd name="connsiteX0" fmla="*/ 4587036 w 12192632"/>
              <a:gd name="connsiteY0" fmla="*/ 4041793 h 6858426"/>
              <a:gd name="connsiteX1" fmla="*/ 4587462 w 12192632"/>
              <a:gd name="connsiteY1" fmla="*/ 0 h 6858426"/>
              <a:gd name="connsiteX2" fmla="*/ 12192632 w 12192632"/>
              <a:gd name="connsiteY2" fmla="*/ 426 h 6858426"/>
              <a:gd name="connsiteX3" fmla="*/ 12192473 w 12192632"/>
              <a:gd name="connsiteY3" fmla="*/ 6858426 h 6858426"/>
              <a:gd name="connsiteX4" fmla="*/ 473 w 12192632"/>
              <a:gd name="connsiteY4" fmla="*/ 6858426 h 6858426"/>
              <a:gd name="connsiteX5" fmla="*/ 47 w 12192632"/>
              <a:gd name="connsiteY5" fmla="*/ 4041365 h 6858426"/>
              <a:gd name="connsiteX6" fmla="*/ 4587036 w 12192632"/>
              <a:gd name="connsiteY6" fmla="*/ 4041793 h 6858426"/>
              <a:gd name="connsiteX0" fmla="*/ 4587036 w 12192632"/>
              <a:gd name="connsiteY0" fmla="*/ 4044698 h 6861331"/>
              <a:gd name="connsiteX1" fmla="*/ 4587462 w 12192632"/>
              <a:gd name="connsiteY1" fmla="*/ 2905 h 6861331"/>
              <a:gd name="connsiteX2" fmla="*/ 12192632 w 12192632"/>
              <a:gd name="connsiteY2" fmla="*/ 0 h 6861331"/>
              <a:gd name="connsiteX3" fmla="*/ 12192473 w 12192632"/>
              <a:gd name="connsiteY3" fmla="*/ 6861331 h 6861331"/>
              <a:gd name="connsiteX4" fmla="*/ 473 w 12192632"/>
              <a:gd name="connsiteY4" fmla="*/ 6861331 h 6861331"/>
              <a:gd name="connsiteX5" fmla="*/ 47 w 12192632"/>
              <a:gd name="connsiteY5" fmla="*/ 4044270 h 6861331"/>
              <a:gd name="connsiteX6" fmla="*/ 4587036 w 12192632"/>
              <a:gd name="connsiteY6" fmla="*/ 4044698 h 686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632" h="6861331">
                <a:moveTo>
                  <a:pt x="4587036" y="4044698"/>
                </a:moveTo>
                <a:cubicBezTo>
                  <a:pt x="4588481" y="2795162"/>
                  <a:pt x="4586017" y="1252441"/>
                  <a:pt x="4587462" y="2905"/>
                </a:cubicBezTo>
                <a:lnTo>
                  <a:pt x="12192632" y="0"/>
                </a:lnTo>
                <a:cubicBezTo>
                  <a:pt x="12192225" y="2286000"/>
                  <a:pt x="12192880" y="4575331"/>
                  <a:pt x="12192473" y="6861331"/>
                </a:cubicBezTo>
                <a:lnTo>
                  <a:pt x="473" y="6861331"/>
                </a:lnTo>
                <a:cubicBezTo>
                  <a:pt x="-972" y="5821977"/>
                  <a:pt x="1492" y="5083624"/>
                  <a:pt x="47" y="4044270"/>
                </a:cubicBezTo>
                <a:lnTo>
                  <a:pt x="4587036" y="4044698"/>
                </a:lnTo>
                <a:close/>
              </a:path>
            </a:pathLst>
          </a:custGeom>
          <a:solidFill>
            <a:schemeClr val="bg1">
              <a:lumMod val="85000"/>
            </a:schemeClr>
          </a:solidFill>
        </p:spPr>
        <p:txBody>
          <a:bodyPr/>
          <a:lstStyle>
            <a:lvl1pPr algn="r">
              <a:defRPr/>
            </a:lvl1pPr>
          </a:lstStyle>
          <a:p>
            <a:r>
              <a:rPr lang="en-US"/>
              <a:t>Click icon to add picture</a:t>
            </a:r>
            <a:endParaRPr lang="en-GB"/>
          </a:p>
        </p:txBody>
      </p:sp>
      <p:sp>
        <p:nvSpPr>
          <p:cNvPr id="8" name="Content Placeholder 2">
            <a:extLst>
              <a:ext uri="{FF2B5EF4-FFF2-40B4-BE49-F238E27FC236}">
                <a16:creationId xmlns:a16="http://schemas.microsoft.com/office/drawing/2014/main" id="{F17F807A-F369-4FBC-B5EB-675732DA4D1E}"/>
              </a:ext>
            </a:extLst>
          </p:cNvPr>
          <p:cNvSpPr>
            <a:spLocks noGrp="1"/>
          </p:cNvSpPr>
          <p:nvPr>
            <p:ph idx="1"/>
          </p:nvPr>
        </p:nvSpPr>
        <p:spPr>
          <a:xfrm>
            <a:off x="431798" y="377826"/>
            <a:ext cx="3860802" cy="305117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6381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4"/>
                </a:solidFill>
              </a:defRPr>
            </a:lvl1pPr>
            <a:lvl2pPr marL="0" indent="0">
              <a:spcAft>
                <a:spcPts val="0"/>
              </a:spcAft>
              <a:buNone/>
              <a:defRPr sz="1200" b="1">
                <a:solidFill>
                  <a:schemeClr val="accent4"/>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884E0A01-DDD8-40C4-8091-30F2078FD3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6" name="Picture 5">
            <a:extLst>
              <a:ext uri="{FF2B5EF4-FFF2-40B4-BE49-F238E27FC236}">
                <a16:creationId xmlns:a16="http://schemas.microsoft.com/office/drawing/2014/main" id="{E15C3F16-B816-4EDA-91D0-6F39180C106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401013516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losing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bg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bg1"/>
                </a:solidFill>
              </a:defRPr>
            </a:lvl1pPr>
            <a:lvl2pPr marL="0" indent="0">
              <a:spcAft>
                <a:spcPts val="0"/>
              </a:spcAft>
              <a:buNone/>
              <a:defRPr sz="1200" b="1">
                <a:solidFill>
                  <a:schemeClr val="bg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9624ED25-48F6-4AA3-8101-076C3DE2306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6" name="Picture 5">
            <a:extLst>
              <a:ext uri="{FF2B5EF4-FFF2-40B4-BE49-F238E27FC236}">
                <a16:creationId xmlns:a16="http://schemas.microsoft.com/office/drawing/2014/main" id="{88D4D8D6-9B83-4B48-B8BA-B8908EAA6E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24582023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bg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bg1"/>
                </a:solidFill>
              </a:defRPr>
            </a:lvl1pPr>
            <a:lvl2pPr marL="0" indent="0">
              <a:spcAft>
                <a:spcPts val="0"/>
              </a:spcAft>
              <a:buNone/>
              <a:defRPr sz="1200" b="1">
                <a:solidFill>
                  <a:schemeClr val="bg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0EC6A8FB-C22C-4816-B876-7FE31AE5BB12}"/>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6" name="Picture 5">
            <a:extLst>
              <a:ext uri="{FF2B5EF4-FFF2-40B4-BE49-F238E27FC236}">
                <a16:creationId xmlns:a16="http://schemas.microsoft.com/office/drawing/2014/main" id="{34791510-3C20-412D-A078-1E4C575512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2"/>
          </a:xfrm>
          <a:prstGeom prst="rect">
            <a:avLst/>
          </a:prstGeom>
        </p:spPr>
      </p:pic>
    </p:spTree>
    <p:extLst>
      <p:ext uri="{BB962C8B-B14F-4D97-AF65-F5344CB8AC3E}">
        <p14:creationId xmlns:p14="http://schemas.microsoft.com/office/powerpoint/2010/main" val="96941617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1"/>
                </a:solidFill>
              </a:defRPr>
            </a:lvl1pPr>
            <a:lvl2pPr marL="0" indent="0">
              <a:spcAft>
                <a:spcPts val="0"/>
              </a:spcAft>
              <a:buNone/>
              <a:defRPr sz="1200" b="1">
                <a:solidFill>
                  <a:schemeClr val="accent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Picture Placeholder 6">
            <a:extLst>
              <a:ext uri="{FF2B5EF4-FFF2-40B4-BE49-F238E27FC236}">
                <a16:creationId xmlns:a16="http://schemas.microsoft.com/office/drawing/2014/main" id="{CE57F7F5-FC77-425E-A2A6-DDD1D50110BD}"/>
              </a:ext>
            </a:extLst>
          </p:cNvPr>
          <p:cNvSpPr>
            <a:spLocks noGrp="1"/>
          </p:cNvSpPr>
          <p:nvPr>
            <p:ph type="pic" sz="quarter" idx="14"/>
          </p:nvPr>
        </p:nvSpPr>
        <p:spPr>
          <a:xfrm>
            <a:off x="6657175" y="377825"/>
            <a:ext cx="5157000" cy="3981600"/>
          </a:xfrm>
          <a:solidFill>
            <a:schemeClr val="bg1">
              <a:lumMod val="85000"/>
            </a:schemeClr>
          </a:solidFill>
        </p:spPr>
        <p:txBody>
          <a:bodyPr/>
          <a:lstStyle/>
          <a:p>
            <a:r>
              <a:rPr lang="en-US"/>
              <a:t>Click icon to add picture</a:t>
            </a:r>
            <a:endParaRPr lang="en-GB"/>
          </a:p>
        </p:txBody>
      </p:sp>
      <p:sp>
        <p:nvSpPr>
          <p:cNvPr id="7" name="Footer Placeholder 4">
            <a:extLst>
              <a:ext uri="{FF2B5EF4-FFF2-40B4-BE49-F238E27FC236}">
                <a16:creationId xmlns:a16="http://schemas.microsoft.com/office/drawing/2014/main" id="{89BD5DBD-2FA9-4215-9F27-75581AAE1EBE}"/>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8" name="Rectangle 7">
            <a:extLst>
              <a:ext uri="{FF2B5EF4-FFF2-40B4-BE49-F238E27FC236}">
                <a16:creationId xmlns:a16="http://schemas.microsoft.com/office/drawing/2014/main" id="{EF6A93B3-E055-4858-9A45-84EE75DE5C27}"/>
              </a:ext>
            </a:extLst>
          </p:cNvPr>
          <p:cNvSpPr/>
          <p:nvPr userDrawn="1"/>
        </p:nvSpPr>
        <p:spPr>
          <a:xfrm>
            <a:off x="11814175" y="-175"/>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pic>
        <p:nvPicPr>
          <p:cNvPr id="10" name="Picture 9">
            <a:extLst>
              <a:ext uri="{FF2B5EF4-FFF2-40B4-BE49-F238E27FC236}">
                <a16:creationId xmlns:a16="http://schemas.microsoft.com/office/drawing/2014/main" id="{3336C4A4-DF29-478E-9317-46F97AE65E5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12239840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Two Images">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3107064-D3CA-49F7-8E72-46608079AF98}"/>
              </a:ext>
            </a:extLst>
          </p:cNvPr>
          <p:cNvSpPr>
            <a:spLocks noGrp="1"/>
          </p:cNvSpPr>
          <p:nvPr>
            <p:ph type="pic" sz="quarter" idx="12"/>
          </p:nvPr>
        </p:nvSpPr>
        <p:spPr>
          <a:xfrm>
            <a:off x="4292600" y="4950000"/>
            <a:ext cx="2629000" cy="1431750"/>
          </a:xfrm>
          <a:solidFill>
            <a:schemeClr val="bg1">
              <a:lumMod val="85000"/>
            </a:schemeClr>
          </a:solidFill>
        </p:spPr>
        <p:txBody>
          <a:bodyPr/>
          <a:lstStyle/>
          <a:p>
            <a:r>
              <a:rPr lang="en-US"/>
              <a:t>Click icon to add picture</a:t>
            </a:r>
            <a:endParaRPr lang="en-GB"/>
          </a:p>
        </p:txBody>
      </p:sp>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868099"/>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6921600" y="894600"/>
            <a:ext cx="5270400" cy="40572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3914600" y="457380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10" name="Footer Placeholder 4">
            <a:extLst>
              <a:ext uri="{FF2B5EF4-FFF2-40B4-BE49-F238E27FC236}">
                <a16:creationId xmlns:a16="http://schemas.microsoft.com/office/drawing/2014/main" id="{609E9714-8531-49CA-817A-A6591E6ACE5D}"/>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12" name="Picture 11">
            <a:extLst>
              <a:ext uri="{FF2B5EF4-FFF2-40B4-BE49-F238E27FC236}">
                <a16:creationId xmlns:a16="http://schemas.microsoft.com/office/drawing/2014/main" id="{1769F950-2B7B-4360-870C-6661D92820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183199835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losing Slide Blank Whit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2952000"/>
            <a:ext cx="4932000" cy="1503000"/>
          </a:xfrm>
        </p:spPr>
        <p:txBody>
          <a:bodyPr anchor="t"/>
          <a:lstStyle>
            <a:lvl1pPr algn="l">
              <a:defRPr sz="5750">
                <a:solidFill>
                  <a:schemeClr val="accent4"/>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5011200"/>
            <a:ext cx="3607594" cy="1370550"/>
          </a:xfrm>
        </p:spPr>
        <p:txBody>
          <a:bodyPr anchor="b"/>
          <a:lstStyle>
            <a:lvl1pPr>
              <a:spcAft>
                <a:spcPts val="0"/>
              </a:spcAft>
              <a:defRPr sz="1200">
                <a:solidFill>
                  <a:schemeClr val="accent1"/>
                </a:solidFill>
              </a:defRPr>
            </a:lvl1pPr>
            <a:lvl2pPr marL="0" indent="0">
              <a:spcAft>
                <a:spcPts val="0"/>
              </a:spcAft>
              <a:buNone/>
              <a:defRPr sz="1200" b="1">
                <a:solidFill>
                  <a:schemeClr val="accent1"/>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6" name="Footer Placeholder 4">
            <a:extLst>
              <a:ext uri="{FF2B5EF4-FFF2-40B4-BE49-F238E27FC236}">
                <a16:creationId xmlns:a16="http://schemas.microsoft.com/office/drawing/2014/main" id="{E14920EE-2A7C-44F3-99E1-0A99C5AA942B}"/>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7" name="Picture 6">
            <a:extLst>
              <a:ext uri="{FF2B5EF4-FFF2-40B4-BE49-F238E27FC236}">
                <a16:creationId xmlns:a16="http://schemas.microsoft.com/office/drawing/2014/main" id="{BA319B1F-62DB-4F9A-A399-9A062D6B27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36972533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36390392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pic>
        <p:nvPicPr>
          <p:cNvPr id="6" name="Picture 5">
            <a:extLst>
              <a:ext uri="{FF2B5EF4-FFF2-40B4-BE49-F238E27FC236}">
                <a16:creationId xmlns:a16="http://schemas.microsoft.com/office/drawing/2014/main" id="{B1543380-1CBA-418A-AA1A-23C03A1386A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24654811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Agenda Num Lis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1E205-D763-B848-ACFA-ED6174246933}" type="datetime4">
              <a:rPr lang="en-US" smtClean="0"/>
              <a:t>August 12, 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pic>
        <p:nvPicPr>
          <p:cNvPr id="6" name="Picture 5">
            <a:extLst>
              <a:ext uri="{FF2B5EF4-FFF2-40B4-BE49-F238E27FC236}">
                <a16:creationId xmlns:a16="http://schemas.microsoft.com/office/drawing/2014/main" id="{658CCCD6-443C-8B44-878A-06CB094BCE48}"/>
              </a:ext>
            </a:extLst>
          </p:cNvPr>
          <p:cNvPicPr>
            <a:picLocks noChangeAspect="1"/>
          </p:cNvPicPr>
          <p:nvPr userDrawn="1"/>
        </p:nvPicPr>
        <p:blipFill>
          <a:blip r:embed="rId2">
            <a:extLst>
              <a:ext uri="{28A0092B-C50C-407E-A947-70E740481C1C}">
                <a14:useLocalDpi xmlns:a14="http://schemas.microsoft.com/office/drawing/2010/main" val="0"/>
              </a:ext>
            </a:extLst>
          </a:blip>
          <a:srcRect l="1988" r="1988"/>
          <a:stretch/>
        </p:blipFill>
        <p:spPr>
          <a:xfrm>
            <a:off x="10607040" y="6364224"/>
            <a:ext cx="969264" cy="455815"/>
          </a:xfrm>
          <a:prstGeom prst="rect">
            <a:avLst/>
          </a:prstGeom>
        </p:spPr>
      </p:pic>
      <p:sp>
        <p:nvSpPr>
          <p:cNvPr id="43" name="Text Placeholder 42">
            <a:extLst>
              <a:ext uri="{FF2B5EF4-FFF2-40B4-BE49-F238E27FC236}">
                <a16:creationId xmlns:a16="http://schemas.microsoft.com/office/drawing/2014/main" id="{0A907D99-9D8B-F777-464F-861A5024F756}"/>
              </a:ext>
            </a:extLst>
          </p:cNvPr>
          <p:cNvSpPr>
            <a:spLocks noGrp="1"/>
          </p:cNvSpPr>
          <p:nvPr>
            <p:ph type="body" sz="quarter" idx="14" hasCustomPrompt="1"/>
          </p:nvPr>
        </p:nvSpPr>
        <p:spPr>
          <a:xfrm>
            <a:off x="4415906" y="613511"/>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1</a:t>
            </a:r>
          </a:p>
        </p:txBody>
      </p:sp>
      <p:sp>
        <p:nvSpPr>
          <p:cNvPr id="44" name="Text Placeholder 42">
            <a:extLst>
              <a:ext uri="{FF2B5EF4-FFF2-40B4-BE49-F238E27FC236}">
                <a16:creationId xmlns:a16="http://schemas.microsoft.com/office/drawing/2014/main" id="{FACD53C7-C123-9B0D-8A39-6C839C3C4CAB}"/>
              </a:ext>
            </a:extLst>
          </p:cNvPr>
          <p:cNvSpPr>
            <a:spLocks noGrp="1"/>
          </p:cNvSpPr>
          <p:nvPr>
            <p:ph type="body" sz="quarter" idx="15" hasCustomPrompt="1"/>
          </p:nvPr>
        </p:nvSpPr>
        <p:spPr>
          <a:xfrm>
            <a:off x="4415906" y="1323987"/>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2</a:t>
            </a:r>
          </a:p>
        </p:txBody>
      </p:sp>
      <p:sp>
        <p:nvSpPr>
          <p:cNvPr id="45" name="Text Placeholder 42">
            <a:extLst>
              <a:ext uri="{FF2B5EF4-FFF2-40B4-BE49-F238E27FC236}">
                <a16:creationId xmlns:a16="http://schemas.microsoft.com/office/drawing/2014/main" id="{E9350DE4-8A4D-DB0A-A4FF-29BF3BA9C95F}"/>
              </a:ext>
            </a:extLst>
          </p:cNvPr>
          <p:cNvSpPr>
            <a:spLocks noGrp="1"/>
          </p:cNvSpPr>
          <p:nvPr>
            <p:ph type="body" sz="quarter" idx="16" hasCustomPrompt="1"/>
          </p:nvPr>
        </p:nvSpPr>
        <p:spPr>
          <a:xfrm>
            <a:off x="4415906" y="2034463"/>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3</a:t>
            </a:r>
          </a:p>
        </p:txBody>
      </p:sp>
      <p:sp>
        <p:nvSpPr>
          <p:cNvPr id="46" name="Text Placeholder 42">
            <a:extLst>
              <a:ext uri="{FF2B5EF4-FFF2-40B4-BE49-F238E27FC236}">
                <a16:creationId xmlns:a16="http://schemas.microsoft.com/office/drawing/2014/main" id="{D2C5D9D0-2588-CA79-4D45-E1955C06EADC}"/>
              </a:ext>
            </a:extLst>
          </p:cNvPr>
          <p:cNvSpPr>
            <a:spLocks noGrp="1"/>
          </p:cNvSpPr>
          <p:nvPr>
            <p:ph type="body" sz="quarter" idx="17" hasCustomPrompt="1"/>
          </p:nvPr>
        </p:nvSpPr>
        <p:spPr>
          <a:xfrm>
            <a:off x="4415906" y="2744939"/>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4</a:t>
            </a:r>
          </a:p>
        </p:txBody>
      </p:sp>
      <p:sp>
        <p:nvSpPr>
          <p:cNvPr id="47" name="Text Placeholder 42">
            <a:extLst>
              <a:ext uri="{FF2B5EF4-FFF2-40B4-BE49-F238E27FC236}">
                <a16:creationId xmlns:a16="http://schemas.microsoft.com/office/drawing/2014/main" id="{EE2C028C-9CF0-5BD6-6EC6-A615D80E1C38}"/>
              </a:ext>
            </a:extLst>
          </p:cNvPr>
          <p:cNvSpPr>
            <a:spLocks noGrp="1"/>
          </p:cNvSpPr>
          <p:nvPr>
            <p:ph type="body" sz="quarter" idx="18" hasCustomPrompt="1"/>
          </p:nvPr>
        </p:nvSpPr>
        <p:spPr>
          <a:xfrm>
            <a:off x="4415906" y="3455415"/>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5</a:t>
            </a:r>
          </a:p>
        </p:txBody>
      </p:sp>
      <p:sp>
        <p:nvSpPr>
          <p:cNvPr id="48" name="Text Placeholder 42">
            <a:extLst>
              <a:ext uri="{FF2B5EF4-FFF2-40B4-BE49-F238E27FC236}">
                <a16:creationId xmlns:a16="http://schemas.microsoft.com/office/drawing/2014/main" id="{DE0BBB9A-52F3-7602-D5B3-98F13B9869E8}"/>
              </a:ext>
            </a:extLst>
          </p:cNvPr>
          <p:cNvSpPr>
            <a:spLocks noGrp="1"/>
          </p:cNvSpPr>
          <p:nvPr>
            <p:ph type="body" sz="quarter" idx="19" hasCustomPrompt="1"/>
          </p:nvPr>
        </p:nvSpPr>
        <p:spPr>
          <a:xfrm>
            <a:off x="4415906" y="4165891"/>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6</a:t>
            </a:r>
          </a:p>
        </p:txBody>
      </p:sp>
      <p:sp>
        <p:nvSpPr>
          <p:cNvPr id="49" name="Text Placeholder 42">
            <a:extLst>
              <a:ext uri="{FF2B5EF4-FFF2-40B4-BE49-F238E27FC236}">
                <a16:creationId xmlns:a16="http://schemas.microsoft.com/office/drawing/2014/main" id="{F1394B57-75D5-4973-10FA-E62D88518BB7}"/>
              </a:ext>
            </a:extLst>
          </p:cNvPr>
          <p:cNvSpPr>
            <a:spLocks noGrp="1"/>
          </p:cNvSpPr>
          <p:nvPr>
            <p:ph type="body" sz="quarter" idx="20" hasCustomPrompt="1"/>
          </p:nvPr>
        </p:nvSpPr>
        <p:spPr>
          <a:xfrm>
            <a:off x="4415906" y="4876367"/>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7</a:t>
            </a:r>
          </a:p>
        </p:txBody>
      </p:sp>
      <p:sp>
        <p:nvSpPr>
          <p:cNvPr id="50" name="Text Placeholder 42">
            <a:extLst>
              <a:ext uri="{FF2B5EF4-FFF2-40B4-BE49-F238E27FC236}">
                <a16:creationId xmlns:a16="http://schemas.microsoft.com/office/drawing/2014/main" id="{87D501E0-86F0-431C-DA8D-9EFF61DDA798}"/>
              </a:ext>
            </a:extLst>
          </p:cNvPr>
          <p:cNvSpPr>
            <a:spLocks noGrp="1"/>
          </p:cNvSpPr>
          <p:nvPr>
            <p:ph type="body" sz="quarter" idx="21" hasCustomPrompt="1"/>
          </p:nvPr>
        </p:nvSpPr>
        <p:spPr>
          <a:xfrm>
            <a:off x="4415906" y="5586846"/>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8</a:t>
            </a:r>
          </a:p>
        </p:txBody>
      </p:sp>
      <p:sp>
        <p:nvSpPr>
          <p:cNvPr id="38" name="Rectangle 37">
            <a:extLst>
              <a:ext uri="{FF2B5EF4-FFF2-40B4-BE49-F238E27FC236}">
                <a16:creationId xmlns:a16="http://schemas.microsoft.com/office/drawing/2014/main" id="{57007A8E-E1CA-1A02-CD53-418E56B9EB87}"/>
              </a:ext>
            </a:extLst>
          </p:cNvPr>
          <p:cNvSpPr/>
          <p:nvPr userDrawn="1"/>
        </p:nvSpPr>
        <p:spPr>
          <a:xfrm>
            <a:off x="6012" y="1"/>
            <a:ext cx="3398669" cy="68580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p>
            <a:pPr fontAlgn="base">
              <a:spcAft>
                <a:spcPts val="2400"/>
              </a:spcAft>
            </a:pPr>
            <a:r>
              <a:rPr lang="en-US" sz="5400" b="0">
                <a:solidFill>
                  <a:schemeClr val="bg1"/>
                </a:solidFill>
                <a:latin typeface="+mj-lt"/>
                <a:cs typeface="Arial" panose="020B0604020202020204" pitchFamily="34" charset="0"/>
              </a:rPr>
              <a:t>Agenda</a:t>
            </a:r>
          </a:p>
        </p:txBody>
      </p:sp>
    </p:spTree>
    <p:extLst>
      <p:ext uri="{BB962C8B-B14F-4D97-AF65-F5344CB8AC3E}">
        <p14:creationId xmlns:p14="http://schemas.microsoft.com/office/powerpoint/2010/main" val="16035159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3C43B5-C241-AF52-4C82-06F999C53866}"/>
              </a:ext>
            </a:extLst>
          </p:cNvPr>
          <p:cNvSpPr>
            <a:spLocks noGrp="1"/>
          </p:cNvSpPr>
          <p:nvPr>
            <p:ph type="sldNum" sz="quarter" idx="19"/>
          </p:nvPr>
        </p:nvSpPr>
        <p:spPr>
          <a:xfrm>
            <a:off x="7573617" y="6476400"/>
            <a:ext cx="4167278" cy="262330"/>
          </a:xfrm>
          <a:prstGeom prst="rect">
            <a:avLst/>
          </a:prstGeom>
        </p:spPr>
        <p:txBody>
          <a:bodyPr/>
          <a:lstStyle>
            <a:lvl1pPr>
              <a:defRPr sz="700" b="0">
                <a:solidFill>
                  <a:schemeClr val="bg1">
                    <a:lumMod val="65000"/>
                  </a:schemeClr>
                </a:solidFill>
              </a:defRPr>
            </a:lvl1pPr>
          </a:lstStyle>
          <a:p>
            <a:pPr algn="r"/>
            <a:fld id="{BE370990-7529-4691-9656-B28A2F01E3BD}" type="slidenum">
              <a:rPr lang="en-AU" smtClean="0"/>
              <a:pPr algn="r"/>
              <a:t>‹#›</a:t>
            </a:fld>
            <a:endParaRPr lang="en-AU"/>
          </a:p>
        </p:txBody>
      </p:sp>
      <p:sp>
        <p:nvSpPr>
          <p:cNvPr id="7" name="Title Placeholder 1">
            <a:extLst>
              <a:ext uri="{FF2B5EF4-FFF2-40B4-BE49-F238E27FC236}">
                <a16:creationId xmlns:a16="http://schemas.microsoft.com/office/drawing/2014/main" id="{621351FB-B7D7-FB39-7AE9-F1877FA522C5}"/>
              </a:ext>
            </a:extLst>
          </p:cNvPr>
          <p:cNvSpPr>
            <a:spLocks noGrp="1"/>
          </p:cNvSpPr>
          <p:nvPr>
            <p:ph type="title" hasCustomPrompt="1"/>
          </p:nvPr>
        </p:nvSpPr>
        <p:spPr>
          <a:xfrm>
            <a:off x="463295" y="642939"/>
            <a:ext cx="11277600" cy="369332"/>
          </a:xfrm>
          <a:prstGeom prst="rect">
            <a:avLst/>
          </a:prstGeom>
        </p:spPr>
        <p:txBody>
          <a:bodyPr vert="horz" lIns="0" tIns="0" rIns="0" bIns="0" rtlCol="0" anchor="t" anchorCtr="0">
            <a:spAutoFit/>
          </a:bodyPr>
          <a:lstStyle>
            <a:lvl1pPr>
              <a:lnSpc>
                <a:spcPct val="100000"/>
              </a:lnSpc>
              <a:spcBef>
                <a:spcPts val="0"/>
              </a:spcBef>
              <a:spcAft>
                <a:spcPts val="0"/>
              </a:spcAft>
              <a:defRPr sz="2400" b="0">
                <a:latin typeface="+mj-lt"/>
              </a:defRPr>
            </a:lvl1pPr>
          </a:lstStyle>
          <a:p>
            <a:r>
              <a:rPr lang="en-US"/>
              <a:t>Click to add title</a:t>
            </a:r>
          </a:p>
        </p:txBody>
      </p:sp>
      <p:sp>
        <p:nvSpPr>
          <p:cNvPr id="8" name="Text Placeholder 2">
            <a:extLst>
              <a:ext uri="{FF2B5EF4-FFF2-40B4-BE49-F238E27FC236}">
                <a16:creationId xmlns:a16="http://schemas.microsoft.com/office/drawing/2014/main" id="{F1D4E73A-68BA-8173-0A05-BA0C4E386F9B}"/>
              </a:ext>
            </a:extLst>
          </p:cNvPr>
          <p:cNvSpPr>
            <a:spLocks noGrp="1"/>
          </p:cNvSpPr>
          <p:nvPr>
            <p:ph type="body" sz="quarter" idx="23" hasCustomPrompt="1"/>
          </p:nvPr>
        </p:nvSpPr>
        <p:spPr>
          <a:xfrm>
            <a:off x="457200" y="455443"/>
            <a:ext cx="4714875" cy="137282"/>
          </a:xfrm>
          <a:prstGeom prst="rect">
            <a:avLst/>
          </a:prstGeom>
        </p:spPr>
        <p:txBody>
          <a:bodyPr lIns="0" tIns="0" rIns="0" bIns="0">
            <a:spAutoFit/>
          </a:bodyPr>
          <a:lstStyle>
            <a:lvl1pPr>
              <a:defRPr lang="en-US" sz="800" b="1" kern="1200" spc="0" dirty="0">
                <a:solidFill>
                  <a:schemeClr val="bg1">
                    <a:lumMod val="65000"/>
                  </a:schemeClr>
                </a:solidFill>
                <a:latin typeface="+mn-lt"/>
                <a:ea typeface="+mn-ea"/>
                <a:cs typeface="Calibri Light" panose="020F0302020204030204" pitchFamily="34" charset="0"/>
              </a:defRPr>
            </a:lvl1pPr>
          </a:lstStyle>
          <a:p>
            <a:pPr marL="0" lvl="0" indent="0" algn="l" defTabSz="685800" rtl="0" eaLnBrk="1" latinLnBrk="0" hangingPunct="1">
              <a:spcBef>
                <a:spcPts val="0"/>
              </a:spcBef>
              <a:spcAft>
                <a:spcPts val="750"/>
              </a:spcAft>
              <a:buSzPct val="100000"/>
              <a:buFontTx/>
              <a:buNone/>
            </a:pPr>
            <a:r>
              <a:rPr lang="en-US"/>
              <a:t>CLICK TO EDIT MASTER TEXT STYLES</a:t>
            </a:r>
          </a:p>
        </p:txBody>
      </p:sp>
    </p:spTree>
    <p:extLst>
      <p:ext uri="{BB962C8B-B14F-4D97-AF65-F5344CB8AC3E}">
        <p14:creationId xmlns:p14="http://schemas.microsoft.com/office/powerpoint/2010/main" val="13675649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51C7-0E94-DF99-ECC1-EA0F8C334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A3502-2793-702F-63CD-135667365C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AD8793-5A3F-B3CE-1796-C1E19D44D8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B67FAC-BDC2-85F0-EFFB-26FBC3378DAD}"/>
              </a:ext>
            </a:extLst>
          </p:cNvPr>
          <p:cNvSpPr>
            <a:spLocks noGrp="1"/>
          </p:cNvSpPr>
          <p:nvPr>
            <p:ph type="dt" sz="half" idx="10"/>
          </p:nvPr>
        </p:nvSpPr>
        <p:spPr/>
        <p:txBody>
          <a:bodyPr/>
          <a:lstStyle/>
          <a:p>
            <a:fld id="{C99C1503-1ADC-4F3E-AAA0-0CA215117E9D}" type="datetimeFigureOut">
              <a:rPr lang="en-US" smtClean="0"/>
              <a:t>8/12/2025</a:t>
            </a:fld>
            <a:endParaRPr lang="en-US"/>
          </a:p>
        </p:txBody>
      </p:sp>
      <p:sp>
        <p:nvSpPr>
          <p:cNvPr id="6" name="Footer Placeholder 5">
            <a:extLst>
              <a:ext uri="{FF2B5EF4-FFF2-40B4-BE49-F238E27FC236}">
                <a16:creationId xmlns:a16="http://schemas.microsoft.com/office/drawing/2014/main" id="{2A95A58F-59FC-E8A6-3063-2FEBA4B9C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3500B-B206-58F5-00A2-482769FF5703}"/>
              </a:ext>
            </a:extLst>
          </p:cNvPr>
          <p:cNvSpPr>
            <a:spLocks noGrp="1"/>
          </p:cNvSpPr>
          <p:nvPr>
            <p:ph type="sldNum" sz="quarter" idx="12"/>
          </p:nvPr>
        </p:nvSpPr>
        <p:spPr/>
        <p:txBody>
          <a:bodyPr/>
          <a:lstStyle/>
          <a:p>
            <a:fld id="{DBA6AAE1-A343-4528-B5AA-28D06200A4E6}" type="slidenum">
              <a:rPr lang="en-US" smtClean="0"/>
              <a:t>‹#›</a:t>
            </a:fld>
            <a:endParaRPr lang="en-US"/>
          </a:p>
        </p:txBody>
      </p:sp>
    </p:spTree>
    <p:extLst>
      <p:ext uri="{BB962C8B-B14F-4D97-AF65-F5344CB8AC3E}">
        <p14:creationId xmlns:p14="http://schemas.microsoft.com/office/powerpoint/2010/main" val="3770416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3D9751-EBCB-ED4A-941C-517C047C2332}"/>
              </a:ext>
            </a:extLst>
          </p:cNvPr>
          <p:cNvSpPr/>
          <p:nvPr/>
        </p:nvSpPr>
        <p:spPr>
          <a:xfrm>
            <a:off x="0" y="0"/>
            <a:ext cx="12191998" cy="2355574"/>
          </a:xfrm>
          <a:prstGeom prst="rect">
            <a:avLst/>
          </a:prstGeom>
          <a:solidFill>
            <a:schemeClr val="accent1"/>
          </a:solidFill>
          <a:ln w="63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600" spc="30"/>
          </a:p>
        </p:txBody>
      </p:sp>
      <p:sp>
        <p:nvSpPr>
          <p:cNvPr id="4" name="Rectangle 3">
            <a:extLst>
              <a:ext uri="{FF2B5EF4-FFF2-40B4-BE49-F238E27FC236}">
                <a16:creationId xmlns:a16="http://schemas.microsoft.com/office/drawing/2014/main" id="{0085A11B-9116-BE4D-A1D1-2483CCB758EE}"/>
              </a:ext>
            </a:extLst>
          </p:cNvPr>
          <p:cNvSpPr/>
          <p:nvPr/>
        </p:nvSpPr>
        <p:spPr>
          <a:xfrm>
            <a:off x="8231742" y="5943600"/>
            <a:ext cx="2564963" cy="914400"/>
          </a:xfrm>
          <a:prstGeom prst="rect">
            <a:avLst/>
          </a:prstGeom>
          <a:solidFill>
            <a:schemeClr val="accent1"/>
          </a:solidFill>
          <a:ln w="63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600" spc="3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676"/>
            <a:ext cx="12191998" cy="6857324"/>
          </a:xfrm>
          <a:prstGeom prst="rect">
            <a:avLst/>
          </a:prstGeom>
        </p:spPr>
      </p:pic>
      <p:sp>
        <p:nvSpPr>
          <p:cNvPr id="2" name="Title 1"/>
          <p:cNvSpPr>
            <a:spLocks noGrp="1"/>
          </p:cNvSpPr>
          <p:nvPr>
            <p:ph type="title" hasCustomPrompt="1"/>
          </p:nvPr>
        </p:nvSpPr>
        <p:spPr>
          <a:xfrm>
            <a:off x="306871" y="5472732"/>
            <a:ext cx="7161232" cy="945141"/>
          </a:xfrm>
          <a:prstGeom prst="rect">
            <a:avLst/>
          </a:prstGeom>
        </p:spPr>
        <p:txBody>
          <a:bodyPr anchor="ctr" anchorCtr="0">
            <a:normAutofit/>
          </a:bodyPr>
          <a:lstStyle>
            <a:lvl1pPr algn="l">
              <a:lnSpc>
                <a:spcPct val="78000"/>
              </a:lnSpc>
              <a:defRPr sz="4300" b="0" cap="none" spc="130" baseline="0">
                <a:solidFill>
                  <a:schemeClr val="accent3"/>
                </a:solidFill>
                <a:latin typeface="Invention" panose="020B0503020008020204" pitchFamily="34" charset="0"/>
              </a:defRPr>
            </a:lvl1pPr>
          </a:lstStyle>
          <a:p>
            <a:r>
              <a:rPr lang="en-US"/>
              <a:t>&lt;INSERT TITLE&gt;</a:t>
            </a:r>
          </a:p>
        </p:txBody>
      </p:sp>
      <p:sp>
        <p:nvSpPr>
          <p:cNvPr id="10" name="Text Placeholder 2"/>
          <p:cNvSpPr>
            <a:spLocks noGrp="1"/>
          </p:cNvSpPr>
          <p:nvPr>
            <p:ph type="body" idx="1" hasCustomPrompt="1"/>
          </p:nvPr>
        </p:nvSpPr>
        <p:spPr>
          <a:xfrm>
            <a:off x="306871" y="5048714"/>
            <a:ext cx="6570528" cy="402008"/>
          </a:xfrm>
          <a:prstGeom prst="rect">
            <a:avLst/>
          </a:prstGeom>
        </p:spPr>
        <p:txBody>
          <a:bodyPr anchor="t" anchorCtr="0"/>
          <a:lstStyle>
            <a:lvl1pPr marL="0" indent="0">
              <a:lnSpc>
                <a:spcPct val="95000"/>
              </a:lnSpc>
              <a:buNone/>
              <a:defRPr sz="1999" baseline="0">
                <a:solidFill>
                  <a:schemeClr val="accent2"/>
                </a:solidFill>
                <a:latin typeface="Invention" panose="020B0503020008020204" pitchFamily="34" charset="0"/>
              </a:defRPr>
            </a:lvl1pPr>
            <a:lvl2pPr marL="185682" indent="-152354">
              <a:lnSpc>
                <a:spcPct val="95000"/>
              </a:lnSpc>
              <a:spcBef>
                <a:spcPts val="200"/>
              </a:spcBef>
              <a:buFont typeface="Arial"/>
              <a:buChar char="•"/>
              <a:defRPr sz="1999">
                <a:solidFill>
                  <a:srgbClr val="000000"/>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&lt;Insert Date&gt;</a:t>
            </a:r>
          </a:p>
        </p:txBody>
      </p:sp>
      <p:sp>
        <p:nvSpPr>
          <p:cNvPr id="12" name="Title 1">
            <a:extLst>
              <a:ext uri="{FF2B5EF4-FFF2-40B4-BE49-F238E27FC236}">
                <a16:creationId xmlns:a16="http://schemas.microsoft.com/office/drawing/2014/main" id="{BB3BA911-03F8-D749-A5F9-8ABD69F667C2}"/>
              </a:ext>
            </a:extLst>
          </p:cNvPr>
          <p:cNvSpPr txBox="1">
            <a:spLocks/>
          </p:cNvSpPr>
          <p:nvPr/>
        </p:nvSpPr>
        <p:spPr>
          <a:xfrm>
            <a:off x="306871" y="438678"/>
            <a:ext cx="9298822" cy="766537"/>
          </a:xfrm>
          <a:prstGeom prst="rect">
            <a:avLst/>
          </a:prstGeom>
        </p:spPr>
        <p:txBody>
          <a:bodyPr vert="horz" lIns="0" tIns="0" rIns="0" bIns="0" rtlCol="0" anchor="t" anchorCtr="0">
            <a:normAutofit/>
          </a:bodyPr>
          <a:lstStyle>
            <a:lvl1pPr algn="l" defTabSz="457161" rtl="0" eaLnBrk="1" latinLnBrk="0" hangingPunct="1">
              <a:lnSpc>
                <a:spcPct val="78000"/>
              </a:lnSpc>
              <a:spcBef>
                <a:spcPct val="0"/>
              </a:spcBef>
              <a:buNone/>
              <a:defRPr sz="4300" kern="600" cap="all" spc="131">
                <a:solidFill>
                  <a:srgbClr val="FFFFFF"/>
                </a:solidFill>
                <a:latin typeface="Arial Narrow"/>
                <a:ea typeface="+mj-ea"/>
                <a:cs typeface="Arial Narrow"/>
              </a:defRPr>
            </a:lvl1pPr>
          </a:lstStyle>
          <a:p>
            <a:r>
              <a:rPr lang="en-US" sz="4300">
                <a:solidFill>
                  <a:srgbClr val="FF842A"/>
                </a:solidFill>
                <a:latin typeface="Invention" panose="020B0503020008020204" pitchFamily="34" charset="0"/>
              </a:rPr>
              <a:t>US MARKET</a:t>
            </a:r>
          </a:p>
          <a:p>
            <a:endParaRPr lang="en-US" sz="4300">
              <a:solidFill>
                <a:srgbClr val="FF842A"/>
              </a:solidFill>
              <a:latin typeface="Invention" panose="020B0503020008020204" pitchFamily="34" charset="0"/>
            </a:endParaRPr>
          </a:p>
        </p:txBody>
      </p:sp>
      <p:sp>
        <p:nvSpPr>
          <p:cNvPr id="13" name="TextBox 12">
            <a:extLst>
              <a:ext uri="{FF2B5EF4-FFF2-40B4-BE49-F238E27FC236}">
                <a16:creationId xmlns:a16="http://schemas.microsoft.com/office/drawing/2014/main" id="{DD8708A0-3554-604D-AE79-33D6EC0F78B4}"/>
              </a:ext>
            </a:extLst>
          </p:cNvPr>
          <p:cNvSpPr txBox="1"/>
          <p:nvPr/>
        </p:nvSpPr>
        <p:spPr>
          <a:xfrm>
            <a:off x="306872" y="996696"/>
            <a:ext cx="8846364" cy="521233"/>
          </a:xfrm>
          <a:prstGeom prst="rect">
            <a:avLst/>
          </a:prstGeom>
          <a:noFill/>
        </p:spPr>
        <p:txBody>
          <a:bodyPr wrap="square" lIns="0" tIns="0" rIns="0" bIns="0" rtlCol="0" anchor="t" anchorCtr="0">
            <a:spAutoFit/>
          </a:bodyPr>
          <a:lstStyle/>
          <a:p>
            <a:pPr>
              <a:lnSpc>
                <a:spcPts val="4300"/>
              </a:lnSpc>
            </a:pPr>
            <a:r>
              <a:rPr lang="en-US" sz="3200" kern="600" spc="30">
                <a:solidFill>
                  <a:schemeClr val="bg1"/>
                </a:solidFill>
                <a:latin typeface="Invention" panose="020B0503020008020204" pitchFamily="34" charset="0"/>
              </a:rPr>
              <a:t>COMMERCIAL TRANSFORMATION TEAM</a:t>
            </a:r>
          </a:p>
        </p:txBody>
      </p:sp>
      <p:pic>
        <p:nvPicPr>
          <p:cNvPr id="7" name="Picture 6" descr="A picture containing object, clock&#10;&#10;Description automatically generated">
            <a:extLst>
              <a:ext uri="{FF2B5EF4-FFF2-40B4-BE49-F238E27FC236}">
                <a16:creationId xmlns:a16="http://schemas.microsoft.com/office/drawing/2014/main" id="{D6DBD123-6FC0-6E4D-8E7D-03EA52D9A810}"/>
              </a:ext>
            </a:extLst>
          </p:cNvPr>
          <p:cNvPicPr>
            <a:picLocks noChangeAspect="1"/>
          </p:cNvPicPr>
          <p:nvPr userDrawn="1"/>
        </p:nvPicPr>
        <p:blipFill>
          <a:blip r:embed="rId3"/>
          <a:stretch>
            <a:fillRect/>
          </a:stretch>
        </p:blipFill>
        <p:spPr>
          <a:xfrm>
            <a:off x="9833814" y="321319"/>
            <a:ext cx="1925782" cy="1925782"/>
          </a:xfrm>
          <a:prstGeom prst="rect">
            <a:avLst/>
          </a:prstGeom>
        </p:spPr>
      </p:pic>
      <p:pic>
        <p:nvPicPr>
          <p:cNvPr id="15" name="bjClassifierImageBottom">
            <a:extLst>
              <a:ext uri="{FF2B5EF4-FFF2-40B4-BE49-F238E27FC236}">
                <a16:creationId xmlns:a16="http://schemas.microsoft.com/office/drawing/2014/main" id="{05B1E218-DCE9-4D34-BA3C-31D3DB6DC7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500" y="6468336"/>
            <a:ext cx="792549" cy="326164"/>
          </a:xfrm>
          <a:prstGeom prst="rect">
            <a:avLst/>
          </a:prstGeom>
        </p:spPr>
      </p:pic>
    </p:spTree>
    <p:extLst>
      <p:ext uri="{BB962C8B-B14F-4D97-AF65-F5344CB8AC3E}">
        <p14:creationId xmlns:p14="http://schemas.microsoft.com/office/powerpoint/2010/main" val="7826465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3D9751-EBCB-ED4A-941C-517C047C2332}"/>
              </a:ext>
            </a:extLst>
          </p:cNvPr>
          <p:cNvSpPr/>
          <p:nvPr/>
        </p:nvSpPr>
        <p:spPr>
          <a:xfrm>
            <a:off x="0" y="0"/>
            <a:ext cx="12191998" cy="2355574"/>
          </a:xfrm>
          <a:prstGeom prst="rect">
            <a:avLst/>
          </a:prstGeom>
          <a:solidFill>
            <a:schemeClr val="accent1"/>
          </a:solidFill>
          <a:ln w="63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600" spc="30"/>
          </a:p>
        </p:txBody>
      </p:sp>
      <p:sp>
        <p:nvSpPr>
          <p:cNvPr id="4" name="Rectangle 3">
            <a:extLst>
              <a:ext uri="{FF2B5EF4-FFF2-40B4-BE49-F238E27FC236}">
                <a16:creationId xmlns:a16="http://schemas.microsoft.com/office/drawing/2014/main" id="{0085A11B-9116-BE4D-A1D1-2483CCB758EE}"/>
              </a:ext>
            </a:extLst>
          </p:cNvPr>
          <p:cNvSpPr/>
          <p:nvPr/>
        </p:nvSpPr>
        <p:spPr>
          <a:xfrm>
            <a:off x="8231742" y="5943600"/>
            <a:ext cx="2564963" cy="914400"/>
          </a:xfrm>
          <a:prstGeom prst="rect">
            <a:avLst/>
          </a:prstGeom>
          <a:solidFill>
            <a:schemeClr val="accent1"/>
          </a:solidFill>
          <a:ln w="63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kern="600" spc="3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676"/>
            <a:ext cx="12191998" cy="6857324"/>
          </a:xfrm>
          <a:prstGeom prst="rect">
            <a:avLst/>
          </a:prstGeom>
        </p:spPr>
      </p:pic>
      <p:sp>
        <p:nvSpPr>
          <p:cNvPr id="2" name="Title 1"/>
          <p:cNvSpPr>
            <a:spLocks noGrp="1"/>
          </p:cNvSpPr>
          <p:nvPr>
            <p:ph type="title" hasCustomPrompt="1"/>
          </p:nvPr>
        </p:nvSpPr>
        <p:spPr>
          <a:xfrm>
            <a:off x="306871" y="5472732"/>
            <a:ext cx="7161232" cy="945141"/>
          </a:xfrm>
          <a:prstGeom prst="rect">
            <a:avLst/>
          </a:prstGeom>
        </p:spPr>
        <p:txBody>
          <a:bodyPr anchor="ctr" anchorCtr="0">
            <a:normAutofit/>
          </a:bodyPr>
          <a:lstStyle>
            <a:lvl1pPr algn="l">
              <a:lnSpc>
                <a:spcPct val="78000"/>
              </a:lnSpc>
              <a:defRPr sz="4300" b="0" cap="none" spc="130" baseline="0">
                <a:solidFill>
                  <a:schemeClr val="accent3"/>
                </a:solidFill>
                <a:latin typeface="Invention" panose="020B0503020008020204" pitchFamily="34" charset="0"/>
              </a:defRPr>
            </a:lvl1pPr>
          </a:lstStyle>
          <a:p>
            <a:r>
              <a:rPr lang="en-US"/>
              <a:t>&lt;INSERT TITLE&gt;</a:t>
            </a:r>
          </a:p>
        </p:txBody>
      </p:sp>
      <p:sp>
        <p:nvSpPr>
          <p:cNvPr id="10" name="Text Placeholder 2"/>
          <p:cNvSpPr>
            <a:spLocks noGrp="1"/>
          </p:cNvSpPr>
          <p:nvPr>
            <p:ph type="body" idx="1" hasCustomPrompt="1"/>
          </p:nvPr>
        </p:nvSpPr>
        <p:spPr>
          <a:xfrm>
            <a:off x="306871" y="5048714"/>
            <a:ext cx="6570528" cy="402008"/>
          </a:xfrm>
          <a:prstGeom prst="rect">
            <a:avLst/>
          </a:prstGeom>
        </p:spPr>
        <p:txBody>
          <a:bodyPr anchor="t" anchorCtr="0"/>
          <a:lstStyle>
            <a:lvl1pPr marL="0" indent="0">
              <a:lnSpc>
                <a:spcPct val="95000"/>
              </a:lnSpc>
              <a:buNone/>
              <a:defRPr sz="1999" baseline="0">
                <a:solidFill>
                  <a:schemeClr val="accent2"/>
                </a:solidFill>
                <a:latin typeface="Invention" panose="020B0503020008020204" pitchFamily="34" charset="0"/>
              </a:defRPr>
            </a:lvl1pPr>
            <a:lvl2pPr marL="185682" indent="-152354">
              <a:lnSpc>
                <a:spcPct val="95000"/>
              </a:lnSpc>
              <a:spcBef>
                <a:spcPts val="200"/>
              </a:spcBef>
              <a:buFont typeface="Arial"/>
              <a:buChar char="•"/>
              <a:defRPr sz="1999">
                <a:solidFill>
                  <a:srgbClr val="000000"/>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&lt;Insert Date&gt;</a:t>
            </a:r>
          </a:p>
        </p:txBody>
      </p:sp>
      <p:sp>
        <p:nvSpPr>
          <p:cNvPr id="12" name="Title 1">
            <a:extLst>
              <a:ext uri="{FF2B5EF4-FFF2-40B4-BE49-F238E27FC236}">
                <a16:creationId xmlns:a16="http://schemas.microsoft.com/office/drawing/2014/main" id="{BB3BA911-03F8-D749-A5F9-8ABD69F667C2}"/>
              </a:ext>
            </a:extLst>
          </p:cNvPr>
          <p:cNvSpPr txBox="1">
            <a:spLocks/>
          </p:cNvSpPr>
          <p:nvPr/>
        </p:nvSpPr>
        <p:spPr>
          <a:xfrm>
            <a:off x="306871" y="438678"/>
            <a:ext cx="9298822" cy="766537"/>
          </a:xfrm>
          <a:prstGeom prst="rect">
            <a:avLst/>
          </a:prstGeom>
        </p:spPr>
        <p:txBody>
          <a:bodyPr vert="horz" lIns="0" tIns="0" rIns="0" bIns="0" rtlCol="0" anchor="t" anchorCtr="0">
            <a:normAutofit/>
          </a:bodyPr>
          <a:lstStyle>
            <a:lvl1pPr algn="l" defTabSz="457161" rtl="0" eaLnBrk="1" latinLnBrk="0" hangingPunct="1">
              <a:lnSpc>
                <a:spcPct val="78000"/>
              </a:lnSpc>
              <a:spcBef>
                <a:spcPct val="0"/>
              </a:spcBef>
              <a:buNone/>
              <a:defRPr sz="4300" kern="600" cap="all" spc="131">
                <a:solidFill>
                  <a:srgbClr val="FFFFFF"/>
                </a:solidFill>
                <a:latin typeface="Arial Narrow"/>
                <a:ea typeface="+mj-ea"/>
                <a:cs typeface="Arial Narrow"/>
              </a:defRPr>
            </a:lvl1pPr>
          </a:lstStyle>
          <a:p>
            <a:r>
              <a:rPr lang="en-US" sz="4300">
                <a:solidFill>
                  <a:srgbClr val="FF842A"/>
                </a:solidFill>
                <a:latin typeface="Invention" panose="020B0503020008020204" pitchFamily="34" charset="0"/>
              </a:rPr>
              <a:t>US MARKET</a:t>
            </a:r>
          </a:p>
          <a:p>
            <a:endParaRPr lang="en-US" sz="4300">
              <a:solidFill>
                <a:srgbClr val="FF842A"/>
              </a:solidFill>
              <a:latin typeface="Invention" panose="020B0503020008020204" pitchFamily="34" charset="0"/>
            </a:endParaRPr>
          </a:p>
        </p:txBody>
      </p:sp>
      <p:sp>
        <p:nvSpPr>
          <p:cNvPr id="13" name="TextBox 12">
            <a:extLst>
              <a:ext uri="{FF2B5EF4-FFF2-40B4-BE49-F238E27FC236}">
                <a16:creationId xmlns:a16="http://schemas.microsoft.com/office/drawing/2014/main" id="{DD8708A0-3554-604D-AE79-33D6EC0F78B4}"/>
              </a:ext>
            </a:extLst>
          </p:cNvPr>
          <p:cNvSpPr txBox="1"/>
          <p:nvPr/>
        </p:nvSpPr>
        <p:spPr>
          <a:xfrm>
            <a:off x="306872" y="996696"/>
            <a:ext cx="8846364" cy="521233"/>
          </a:xfrm>
          <a:prstGeom prst="rect">
            <a:avLst/>
          </a:prstGeom>
          <a:noFill/>
        </p:spPr>
        <p:txBody>
          <a:bodyPr wrap="square" lIns="0" tIns="0" rIns="0" bIns="0" rtlCol="0" anchor="t" anchorCtr="0">
            <a:spAutoFit/>
          </a:bodyPr>
          <a:lstStyle/>
          <a:p>
            <a:pPr>
              <a:lnSpc>
                <a:spcPts val="4300"/>
              </a:lnSpc>
            </a:pPr>
            <a:r>
              <a:rPr lang="en-US" sz="3200" kern="600" spc="30">
                <a:solidFill>
                  <a:schemeClr val="bg1"/>
                </a:solidFill>
                <a:latin typeface="Invention" panose="020B0503020008020204" pitchFamily="34" charset="0"/>
              </a:rPr>
              <a:t>COMMERCIAL TRANSFORMATION TEAM</a:t>
            </a:r>
          </a:p>
        </p:txBody>
      </p:sp>
      <p:pic>
        <p:nvPicPr>
          <p:cNvPr id="7" name="Picture 6" descr="A picture containing object, clock&#10;&#10;Description automatically generated">
            <a:extLst>
              <a:ext uri="{FF2B5EF4-FFF2-40B4-BE49-F238E27FC236}">
                <a16:creationId xmlns:a16="http://schemas.microsoft.com/office/drawing/2014/main" id="{D6DBD123-6FC0-6E4D-8E7D-03EA52D9A810}"/>
              </a:ext>
            </a:extLst>
          </p:cNvPr>
          <p:cNvPicPr>
            <a:picLocks noChangeAspect="1"/>
          </p:cNvPicPr>
          <p:nvPr userDrawn="1"/>
        </p:nvPicPr>
        <p:blipFill>
          <a:blip r:embed="rId3"/>
          <a:stretch>
            <a:fillRect/>
          </a:stretch>
        </p:blipFill>
        <p:spPr>
          <a:xfrm>
            <a:off x="9833814" y="321319"/>
            <a:ext cx="1925782" cy="1925782"/>
          </a:xfrm>
          <a:prstGeom prst="rect">
            <a:avLst/>
          </a:prstGeom>
        </p:spPr>
      </p:pic>
      <p:pic>
        <p:nvPicPr>
          <p:cNvPr id="6" name="bjClassifierImageBottom">
            <a:extLst>
              <a:ext uri="{FF2B5EF4-FFF2-40B4-BE49-F238E27FC236}">
                <a16:creationId xmlns:a16="http://schemas.microsoft.com/office/drawing/2014/main" id="{4B098C0D-CDDB-48AE-8384-578F1BE7808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500" y="6468336"/>
            <a:ext cx="792549" cy="326164"/>
          </a:xfrm>
          <a:prstGeom prst="rect">
            <a:avLst/>
          </a:prstGeom>
        </p:spPr>
      </p:pic>
    </p:spTree>
    <p:extLst>
      <p:ext uri="{BB962C8B-B14F-4D97-AF65-F5344CB8AC3E}">
        <p14:creationId xmlns:p14="http://schemas.microsoft.com/office/powerpoint/2010/main" val="22303255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ayout_02">
    <p:spTree>
      <p:nvGrpSpPr>
        <p:cNvPr id="1" name=""/>
        <p:cNvGrpSpPr/>
        <p:nvPr/>
      </p:nvGrpSpPr>
      <p:grpSpPr>
        <a:xfrm>
          <a:off x="0" y="0"/>
          <a:ext cx="0" cy="0"/>
          <a:chOff x="0" y="0"/>
          <a:chExt cx="0" cy="0"/>
        </a:xfrm>
      </p:grpSpPr>
      <p:sp>
        <p:nvSpPr>
          <p:cNvPr id="6" name="Rectangle 5"/>
          <p:cNvSpPr/>
          <p:nvPr/>
        </p:nvSpPr>
        <p:spPr>
          <a:xfrm>
            <a:off x="-8626" y="1174"/>
            <a:ext cx="12200626" cy="1258284"/>
          </a:xfrm>
          <a:prstGeom prst="rect">
            <a:avLst/>
          </a:prstGeom>
          <a:solidFill>
            <a:schemeClr val="accent1"/>
          </a:solidFill>
          <a:ln w="6350" cap="flat" cmpd="sng" algn="ctr">
            <a:noFill/>
            <a:prstDash val="solid"/>
            <a:round/>
            <a:headEnd type="none" w="med" len="med"/>
            <a:tailEnd type="none" w="med" len="med"/>
          </a:ln>
          <a:effectLst/>
        </p:spPr>
        <p:txBody>
          <a:bodyPr rtlCol="0" anchor="ctr"/>
          <a:lstStyle/>
          <a:p>
            <a:pPr algn="ctr" defTabSz="914400">
              <a:defRPr/>
            </a:pPr>
            <a:endParaRPr lang="en-US" sz="1800" kern="600" spc="30">
              <a:solidFill>
                <a:prstClr val="white"/>
              </a:solidFill>
            </a:endParaRPr>
          </a:p>
        </p:txBody>
      </p:sp>
      <p:sp>
        <p:nvSpPr>
          <p:cNvPr id="2" name="Title 1"/>
          <p:cNvSpPr>
            <a:spLocks noGrp="1"/>
          </p:cNvSpPr>
          <p:nvPr>
            <p:ph type="title"/>
          </p:nvPr>
        </p:nvSpPr>
        <p:spPr>
          <a:xfrm>
            <a:off x="188199" y="152724"/>
            <a:ext cx="10170920" cy="992035"/>
          </a:xfrm>
          <a:prstGeom prst="rect">
            <a:avLst/>
          </a:prstGeom>
        </p:spPr>
        <p:txBody>
          <a:bodyPr/>
          <a:lstStyle>
            <a:lvl1pPr>
              <a:defRPr b="1">
                <a:solidFill>
                  <a:schemeClr val="bg1"/>
                </a:solidFill>
                <a:latin typeface="Invention" panose="020B0503020008020204" pitchFamily="34" charset="0"/>
                <a:cs typeface="Lao UI" panose="020B0502040204020203" pitchFamily="34" charset="0"/>
              </a:defRPr>
            </a:lvl1pPr>
          </a:lstStyle>
          <a:p>
            <a:r>
              <a:rPr lang="en-US"/>
              <a:t>Click to edit Master title style</a:t>
            </a:r>
          </a:p>
        </p:txBody>
      </p:sp>
      <p:pic>
        <p:nvPicPr>
          <p:cNvPr id="5" name="Picture 4" descr="Beacon_IFL_grey RGB 1.6.png">
            <a:extLst>
              <a:ext uri="{FF2B5EF4-FFF2-40B4-BE49-F238E27FC236}">
                <a16:creationId xmlns:a16="http://schemas.microsoft.com/office/drawing/2014/main" id="{A528FF41-D9AD-314E-B4EC-62515C235AF9}"/>
              </a:ext>
            </a:extLst>
          </p:cNvPr>
          <p:cNvPicPr>
            <a:picLocks noChangeAspect="1"/>
          </p:cNvPicPr>
          <p:nvPr userDrawn="1"/>
        </p:nvPicPr>
        <p:blipFill>
          <a:blip r:embed="rId2"/>
          <a:stretch>
            <a:fillRect/>
          </a:stretch>
        </p:blipFill>
        <p:spPr>
          <a:xfrm>
            <a:off x="10601863" y="6237710"/>
            <a:ext cx="1435980" cy="511435"/>
          </a:xfrm>
          <a:prstGeom prst="rect">
            <a:avLst/>
          </a:prstGeom>
        </p:spPr>
      </p:pic>
    </p:spTree>
    <p:extLst>
      <p:ext uri="{BB962C8B-B14F-4D97-AF65-F5344CB8AC3E}">
        <p14:creationId xmlns:p14="http://schemas.microsoft.com/office/powerpoint/2010/main" val="29621749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Layout_02">
    <p:spTree>
      <p:nvGrpSpPr>
        <p:cNvPr id="1" name=""/>
        <p:cNvGrpSpPr/>
        <p:nvPr/>
      </p:nvGrpSpPr>
      <p:grpSpPr>
        <a:xfrm>
          <a:off x="0" y="0"/>
          <a:ext cx="0" cy="0"/>
          <a:chOff x="0" y="0"/>
          <a:chExt cx="0" cy="0"/>
        </a:xfrm>
      </p:grpSpPr>
      <p:sp>
        <p:nvSpPr>
          <p:cNvPr id="6" name="Rectangle 5"/>
          <p:cNvSpPr/>
          <p:nvPr/>
        </p:nvSpPr>
        <p:spPr>
          <a:xfrm>
            <a:off x="-8626" y="-8626"/>
            <a:ext cx="12200626" cy="1268083"/>
          </a:xfrm>
          <a:prstGeom prst="rect">
            <a:avLst/>
          </a:prstGeom>
          <a:solidFill>
            <a:schemeClr val="tx1"/>
          </a:solidFill>
          <a:ln w="6350" cap="flat" cmpd="sng" algn="ctr">
            <a:noFill/>
            <a:prstDash val="solid"/>
            <a:round/>
            <a:headEnd type="none" w="med" len="med"/>
            <a:tailEnd type="none" w="med" len="med"/>
          </a:ln>
          <a:effectLst/>
        </p:spPr>
        <p:txBody>
          <a:bodyPr rtlCol="0" anchor="ctr"/>
          <a:lstStyle/>
          <a:p>
            <a:pPr algn="ctr" defTabSz="914400">
              <a:defRPr/>
            </a:pPr>
            <a:endParaRPr lang="en-US" sz="1800" kern="600" spc="30">
              <a:solidFill>
                <a:prstClr val="white"/>
              </a:solidFill>
              <a:latin typeface="Invention" panose="020B0503020008020204" pitchFamily="34" charset="0"/>
            </a:endParaRPr>
          </a:p>
        </p:txBody>
      </p:sp>
      <p:sp>
        <p:nvSpPr>
          <p:cNvPr id="2" name="Title 1"/>
          <p:cNvSpPr>
            <a:spLocks noGrp="1"/>
          </p:cNvSpPr>
          <p:nvPr>
            <p:ph type="title"/>
          </p:nvPr>
        </p:nvSpPr>
        <p:spPr>
          <a:xfrm>
            <a:off x="188199" y="152724"/>
            <a:ext cx="10170920" cy="992036"/>
          </a:xfrm>
          <a:prstGeom prst="rect">
            <a:avLst/>
          </a:prstGeom>
        </p:spPr>
        <p:txBody>
          <a:bodyPr/>
          <a:lstStyle>
            <a:lvl1pPr>
              <a:defRPr b="1">
                <a:solidFill>
                  <a:schemeClr val="bg1"/>
                </a:solidFill>
                <a:latin typeface="Invention" panose="020B0503020008020204" pitchFamily="34" charset="0"/>
                <a:cs typeface="Lao UI" panose="020B0502040204020203" pitchFamily="34" charset="0"/>
              </a:defRPr>
            </a:lvl1pPr>
          </a:lstStyle>
          <a:p>
            <a:r>
              <a:rPr lang="en-US"/>
              <a:t>Click to edit Master title style</a:t>
            </a:r>
          </a:p>
        </p:txBody>
      </p:sp>
      <p:pic>
        <p:nvPicPr>
          <p:cNvPr id="7" name="Picture 6" descr="A close up of a sign&#10;&#10;Description automatically generated">
            <a:extLst>
              <a:ext uri="{FF2B5EF4-FFF2-40B4-BE49-F238E27FC236}">
                <a16:creationId xmlns:a16="http://schemas.microsoft.com/office/drawing/2014/main" id="{32B800E5-EED0-8D41-9168-B47992ACD9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281" t="15676" r="15896" b="32182"/>
          <a:stretch/>
        </p:blipFill>
        <p:spPr>
          <a:xfrm>
            <a:off x="10903072" y="47479"/>
            <a:ext cx="1243638" cy="1097280"/>
          </a:xfrm>
          <a:prstGeom prst="rect">
            <a:avLst/>
          </a:prstGeom>
        </p:spPr>
      </p:pic>
      <p:pic>
        <p:nvPicPr>
          <p:cNvPr id="5" name="Picture 4" descr="Beacon_IFL_grey RGB 1.6.png">
            <a:extLst>
              <a:ext uri="{FF2B5EF4-FFF2-40B4-BE49-F238E27FC236}">
                <a16:creationId xmlns:a16="http://schemas.microsoft.com/office/drawing/2014/main" id="{3177E0A7-0B9F-C04F-A452-516ECD38FA6E}"/>
              </a:ext>
            </a:extLst>
          </p:cNvPr>
          <p:cNvPicPr>
            <a:picLocks noChangeAspect="1"/>
          </p:cNvPicPr>
          <p:nvPr userDrawn="1"/>
        </p:nvPicPr>
        <p:blipFill>
          <a:blip r:embed="rId3"/>
          <a:stretch>
            <a:fillRect/>
          </a:stretch>
        </p:blipFill>
        <p:spPr>
          <a:xfrm>
            <a:off x="10601863" y="6237710"/>
            <a:ext cx="1435980" cy="511435"/>
          </a:xfrm>
          <a:prstGeom prst="rect">
            <a:avLst/>
          </a:prstGeom>
        </p:spPr>
      </p:pic>
    </p:spTree>
    <p:extLst>
      <p:ext uri="{BB962C8B-B14F-4D97-AF65-F5344CB8AC3E}">
        <p14:creationId xmlns:p14="http://schemas.microsoft.com/office/powerpoint/2010/main" val="3971738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with Three Images">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3107064-D3CA-49F7-8E72-46608079AF98}"/>
              </a:ext>
            </a:extLst>
          </p:cNvPr>
          <p:cNvSpPr>
            <a:spLocks noGrp="1"/>
          </p:cNvSpPr>
          <p:nvPr>
            <p:ph type="pic" sz="quarter" idx="12"/>
          </p:nvPr>
        </p:nvSpPr>
        <p:spPr>
          <a:xfrm>
            <a:off x="6138600" y="3384000"/>
            <a:ext cx="1913400" cy="1683000"/>
          </a:xfrm>
          <a:solidFill>
            <a:schemeClr val="bg1">
              <a:lumMod val="85000"/>
            </a:schemeClr>
          </a:solidFill>
        </p:spPr>
        <p:txBody>
          <a:bodyPr/>
          <a:lstStyle/>
          <a:p>
            <a:r>
              <a:rPr lang="en-US"/>
              <a:t>Click icon to add picture</a:t>
            </a:r>
            <a:endParaRPr lang="en-GB"/>
          </a:p>
        </p:txBody>
      </p:sp>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8052000" y="0"/>
            <a:ext cx="4140000" cy="3384000"/>
          </a:xfrm>
          <a:solidFill>
            <a:schemeClr val="bg1">
              <a:lumMod val="85000"/>
            </a:schemeClr>
          </a:solidFill>
        </p:spPr>
        <p:txBody>
          <a:bodyPr/>
          <a:lstStyle/>
          <a:p>
            <a:r>
              <a:rPr lang="en-US"/>
              <a:t>Click icon to add picture</a:t>
            </a:r>
            <a:endParaRPr lang="en-GB"/>
          </a:p>
        </p:txBody>
      </p:sp>
      <p:sp>
        <p:nvSpPr>
          <p:cNvPr id="6" name="Rectangle 5">
            <a:extLst>
              <a:ext uri="{FF2B5EF4-FFF2-40B4-BE49-F238E27FC236}">
                <a16:creationId xmlns:a16="http://schemas.microsoft.com/office/drawing/2014/main" id="{11C85666-16D6-4604-851C-B7A185B1DF28}"/>
              </a:ext>
            </a:extLst>
          </p:cNvPr>
          <p:cNvSpPr/>
          <p:nvPr userDrawn="1"/>
        </p:nvSpPr>
        <p:spPr>
          <a:xfrm>
            <a:off x="7674000" y="6003750"/>
            <a:ext cx="378000" cy="37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bg1"/>
              </a:solidFill>
            </a:endParaRPr>
          </a:p>
        </p:txBody>
      </p:sp>
      <p:sp>
        <p:nvSpPr>
          <p:cNvPr id="10" name="Picture Placeholder 4">
            <a:extLst>
              <a:ext uri="{FF2B5EF4-FFF2-40B4-BE49-F238E27FC236}">
                <a16:creationId xmlns:a16="http://schemas.microsoft.com/office/drawing/2014/main" id="{902C68CA-982E-4DE8-82EB-BF63660F9C21}"/>
              </a:ext>
            </a:extLst>
          </p:cNvPr>
          <p:cNvSpPr>
            <a:spLocks noGrp="1"/>
          </p:cNvSpPr>
          <p:nvPr>
            <p:ph type="pic" sz="quarter" idx="13"/>
          </p:nvPr>
        </p:nvSpPr>
        <p:spPr>
          <a:xfrm>
            <a:off x="8052000" y="5067000"/>
            <a:ext cx="1351800" cy="936750"/>
          </a:xfrm>
          <a:solidFill>
            <a:schemeClr val="bg1">
              <a:lumMod val="85000"/>
            </a:schemeClr>
          </a:solidFill>
        </p:spPr>
        <p:txBody>
          <a:bodyPr/>
          <a:lstStyle/>
          <a:p>
            <a:r>
              <a:rPr lang="en-US"/>
              <a:t>Click icon to add picture</a:t>
            </a:r>
            <a:endParaRPr lang="en-GB"/>
          </a:p>
        </p:txBody>
      </p:sp>
      <p:sp>
        <p:nvSpPr>
          <p:cNvPr id="12" name="Footer Placeholder 4">
            <a:extLst>
              <a:ext uri="{FF2B5EF4-FFF2-40B4-BE49-F238E27FC236}">
                <a16:creationId xmlns:a16="http://schemas.microsoft.com/office/drawing/2014/main" id="{4FCC1E2B-BD2B-41AE-8380-2C7169758644}"/>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13" name="Picture 12">
            <a:extLst>
              <a:ext uri="{FF2B5EF4-FFF2-40B4-BE49-F238E27FC236}">
                <a16:creationId xmlns:a16="http://schemas.microsoft.com/office/drawing/2014/main" id="{6F010F39-88F5-4054-BF78-5B36DF197E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27196790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Layout_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4808-4860-8640-BDA2-3B5A68BD9313}"/>
              </a:ext>
            </a:extLst>
          </p:cNvPr>
          <p:cNvSpPr>
            <a:spLocks noGrp="1"/>
          </p:cNvSpPr>
          <p:nvPr>
            <p:ph type="title"/>
          </p:nvPr>
        </p:nvSpPr>
        <p:spPr>
          <a:xfrm>
            <a:off x="214077" y="191233"/>
            <a:ext cx="10370534" cy="818057"/>
          </a:xfrm>
          <a:prstGeom prst="rect">
            <a:avLst/>
          </a:prstGeom>
        </p:spPr>
        <p:txBody>
          <a:bodyPr/>
          <a:lstStyle>
            <a:lvl1pPr>
              <a:defRPr b="1">
                <a:latin typeface="Invention" panose="020B0503020008020204" pitchFamily="34" charset="0"/>
              </a:defRPr>
            </a:lvl1pPr>
          </a:lstStyle>
          <a:p>
            <a:r>
              <a:rPr lang="en-US"/>
              <a:t>Click to edit Master title style</a:t>
            </a:r>
          </a:p>
        </p:txBody>
      </p:sp>
      <p:pic>
        <p:nvPicPr>
          <p:cNvPr id="3" name="Picture 2" descr="Beacon_IFL_grey RGB 1.6.png">
            <a:extLst>
              <a:ext uri="{FF2B5EF4-FFF2-40B4-BE49-F238E27FC236}">
                <a16:creationId xmlns:a16="http://schemas.microsoft.com/office/drawing/2014/main" id="{63A02A58-E0EE-4645-B59F-A2D4538F7356}"/>
              </a:ext>
            </a:extLst>
          </p:cNvPr>
          <p:cNvPicPr>
            <a:picLocks noChangeAspect="1"/>
          </p:cNvPicPr>
          <p:nvPr userDrawn="1"/>
        </p:nvPicPr>
        <p:blipFill>
          <a:blip r:embed="rId2"/>
          <a:stretch>
            <a:fillRect/>
          </a:stretch>
        </p:blipFill>
        <p:spPr>
          <a:xfrm>
            <a:off x="10601863" y="6237710"/>
            <a:ext cx="1435980" cy="511435"/>
          </a:xfrm>
          <a:prstGeom prst="rect">
            <a:avLst/>
          </a:prstGeom>
        </p:spPr>
      </p:pic>
    </p:spTree>
    <p:extLst>
      <p:ext uri="{BB962C8B-B14F-4D97-AF65-F5344CB8AC3E}">
        <p14:creationId xmlns:p14="http://schemas.microsoft.com/office/powerpoint/2010/main" val="3414801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Layout_03">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5AFE1EE0-A13B-7142-9BBD-263AD3B062FA}"/>
              </a:ext>
            </a:extLst>
          </p:cNvPr>
          <p:cNvSpPr>
            <a:spLocks noGrp="1"/>
          </p:cNvSpPr>
          <p:nvPr>
            <p:ph idx="1"/>
          </p:nvPr>
        </p:nvSpPr>
        <p:spPr>
          <a:xfrm>
            <a:off x="317594" y="1853401"/>
            <a:ext cx="11317758" cy="40902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388F867B-8E1B-0E4D-9449-221367007F3E}"/>
              </a:ext>
            </a:extLst>
          </p:cNvPr>
          <p:cNvSpPr>
            <a:spLocks noGrp="1"/>
          </p:cNvSpPr>
          <p:nvPr>
            <p:ph type="sldNum" sz="quarter" idx="4"/>
          </p:nvPr>
        </p:nvSpPr>
        <p:spPr>
          <a:xfrm>
            <a:off x="11449082" y="6638203"/>
            <a:ext cx="372540" cy="289247"/>
          </a:xfrm>
          <a:prstGeom prst="rect">
            <a:avLst/>
          </a:prstGeom>
        </p:spPr>
        <p:txBody>
          <a:bodyPr vert="horz" lIns="0" tIns="0" rIns="0" bIns="0" rtlCol="0" anchor="t" anchorCtr="0"/>
          <a:lstStyle>
            <a:lvl1pPr algn="r">
              <a:defRPr sz="900" kern="600" spc="10">
                <a:solidFill>
                  <a:schemeClr val="tx1"/>
                </a:solidFill>
                <a:latin typeface="Arial Narrow"/>
              </a:defRPr>
            </a:lvl1pPr>
          </a:lstStyle>
          <a:p>
            <a:fld id="{B6BF43B5-18A5-49E1-A83B-4D52C9F118F1}" type="slidenum">
              <a:rPr lang="en-US" smtClean="0"/>
              <a:t>‹#›</a:t>
            </a:fld>
            <a:endParaRPr lang="en-US"/>
          </a:p>
        </p:txBody>
      </p:sp>
      <p:sp>
        <p:nvSpPr>
          <p:cNvPr id="2" name="Title 1">
            <a:extLst>
              <a:ext uri="{FF2B5EF4-FFF2-40B4-BE49-F238E27FC236}">
                <a16:creationId xmlns:a16="http://schemas.microsoft.com/office/drawing/2014/main" id="{143CAB3D-7388-CE45-8F2B-369B0BC4BA6D}"/>
              </a:ext>
            </a:extLst>
          </p:cNvPr>
          <p:cNvSpPr>
            <a:spLocks noGrp="1"/>
          </p:cNvSpPr>
          <p:nvPr>
            <p:ph type="title"/>
          </p:nvPr>
        </p:nvSpPr>
        <p:spPr>
          <a:xfrm>
            <a:off x="317594" y="251617"/>
            <a:ext cx="10515600" cy="1325563"/>
          </a:xfrm>
          <a:prstGeom prst="rect">
            <a:avLst/>
          </a:prstGeom>
        </p:spPr>
        <p:txBody>
          <a:bodyPr/>
          <a:lstStyle/>
          <a:p>
            <a:r>
              <a:rPr lang="en-US"/>
              <a:t>Click to edit Master title style</a:t>
            </a:r>
          </a:p>
        </p:txBody>
      </p:sp>
      <p:pic>
        <p:nvPicPr>
          <p:cNvPr id="267" name="bjClassifierImageBottom">
            <a:extLst>
              <a:ext uri="{FF2B5EF4-FFF2-40B4-BE49-F238E27FC236}">
                <a16:creationId xmlns:a16="http://schemas.microsoft.com/office/drawing/2014/main" id="{95EB9A16-49D0-4466-9313-0FE0288705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0" y="6468336"/>
            <a:ext cx="792549" cy="326164"/>
          </a:xfrm>
          <a:prstGeom prst="rect">
            <a:avLst/>
          </a:prstGeom>
        </p:spPr>
      </p:pic>
    </p:spTree>
    <p:extLst>
      <p:ext uri="{BB962C8B-B14F-4D97-AF65-F5344CB8AC3E}">
        <p14:creationId xmlns:p14="http://schemas.microsoft.com/office/powerpoint/2010/main" val="15703158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Layout_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4808-4860-8640-BDA2-3B5A68BD9313}"/>
              </a:ext>
            </a:extLst>
          </p:cNvPr>
          <p:cNvSpPr>
            <a:spLocks noGrp="1"/>
          </p:cNvSpPr>
          <p:nvPr>
            <p:ph type="title"/>
          </p:nvPr>
        </p:nvSpPr>
        <p:spPr>
          <a:xfrm>
            <a:off x="214077" y="191233"/>
            <a:ext cx="10370534" cy="818057"/>
          </a:xfrm>
          <a:prstGeom prst="rect">
            <a:avLst/>
          </a:prstGeom>
        </p:spPr>
        <p:txBody>
          <a:bodyPr/>
          <a:lstStyle>
            <a:lvl1pPr>
              <a:defRPr b="1">
                <a:latin typeface="Invention" panose="020B0503020008020204" pitchFamily="34" charset="0"/>
              </a:defRPr>
            </a:lvl1pPr>
          </a:lstStyle>
          <a:p>
            <a:r>
              <a:rPr lang="en-US"/>
              <a:t>Click to edit Master title style</a:t>
            </a:r>
          </a:p>
        </p:txBody>
      </p:sp>
      <p:pic>
        <p:nvPicPr>
          <p:cNvPr id="3" name="Picture 2" descr="Beacon_IFL_grey RGB 1.6.png">
            <a:extLst>
              <a:ext uri="{FF2B5EF4-FFF2-40B4-BE49-F238E27FC236}">
                <a16:creationId xmlns:a16="http://schemas.microsoft.com/office/drawing/2014/main" id="{63A02A58-E0EE-4645-B59F-A2D4538F7356}"/>
              </a:ext>
            </a:extLst>
          </p:cNvPr>
          <p:cNvPicPr>
            <a:picLocks noChangeAspect="1"/>
          </p:cNvPicPr>
          <p:nvPr userDrawn="1"/>
        </p:nvPicPr>
        <p:blipFill>
          <a:blip r:embed="rId2"/>
          <a:stretch>
            <a:fillRect/>
          </a:stretch>
        </p:blipFill>
        <p:spPr>
          <a:xfrm>
            <a:off x="10601863" y="6237710"/>
            <a:ext cx="1435980" cy="511435"/>
          </a:xfrm>
          <a:prstGeom prst="rect">
            <a:avLst/>
          </a:prstGeom>
        </p:spPr>
      </p:pic>
      <p:pic>
        <p:nvPicPr>
          <p:cNvPr id="458" name="bjClassifierImageBottom">
            <a:extLst>
              <a:ext uri="{FF2B5EF4-FFF2-40B4-BE49-F238E27FC236}">
                <a16:creationId xmlns:a16="http://schemas.microsoft.com/office/drawing/2014/main" id="{7D62B8CF-1293-4ABF-9157-21850E88E0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500" y="6468336"/>
            <a:ext cx="792549" cy="326164"/>
          </a:xfrm>
          <a:prstGeom prst="rect">
            <a:avLst/>
          </a:prstGeom>
        </p:spPr>
      </p:pic>
    </p:spTree>
    <p:extLst>
      <p:ext uri="{BB962C8B-B14F-4D97-AF65-F5344CB8AC3E}">
        <p14:creationId xmlns:p14="http://schemas.microsoft.com/office/powerpoint/2010/main" val="1520905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ontent with Sub-Comparison">
    <p:spTree>
      <p:nvGrpSpPr>
        <p:cNvPr id="1" name=""/>
        <p:cNvGrpSpPr/>
        <p:nvPr/>
      </p:nvGrpSpPr>
      <p:grpSpPr>
        <a:xfrm>
          <a:off x="0" y="0"/>
          <a:ext cx="0" cy="0"/>
          <a:chOff x="0" y="0"/>
          <a:chExt cx="0" cy="0"/>
        </a:xfrm>
      </p:grpSpPr>
      <p:sp>
        <p:nvSpPr>
          <p:cNvPr id="10" name="Content Placeholder 2"/>
          <p:cNvSpPr>
            <a:spLocks noGrp="1"/>
          </p:cNvSpPr>
          <p:nvPr>
            <p:ph idx="13"/>
          </p:nvPr>
        </p:nvSpPr>
        <p:spPr>
          <a:xfrm>
            <a:off x="609600" y="1244603"/>
            <a:ext cx="10972800" cy="2195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3636617"/>
            <a:ext cx="5386917" cy="639763"/>
          </a:xfrm>
          <a:solidFill>
            <a:schemeClr val="accent1"/>
          </a:solidFill>
        </p:spPr>
        <p:txBody>
          <a:bodyPr anchor="b"/>
          <a:lstStyle>
            <a:lvl1pPr marL="0" indent="0">
              <a:buNone/>
              <a:defRPr sz="1867" b="1">
                <a:solidFill>
                  <a:schemeClr val="bg1"/>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4276381"/>
            <a:ext cx="5386917" cy="1556793"/>
          </a:xfrm>
        </p:spPr>
        <p:txBody>
          <a:bodyPr>
            <a:normAutofit/>
          </a:bodyPr>
          <a:lstStyle>
            <a:lvl1pPr>
              <a:defRPr sz="1867"/>
            </a:lvl1pPr>
            <a:lvl2pPr>
              <a:defRPr sz="1600"/>
            </a:lvl2pPr>
            <a:lvl3pPr>
              <a:defRPr sz="1467"/>
            </a:lvl3pPr>
            <a:lvl4pPr>
              <a:defRPr sz="1400"/>
            </a:lvl4pPr>
            <a:lvl5pPr>
              <a:defRPr sz="1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3636617"/>
            <a:ext cx="5389033" cy="639763"/>
          </a:xfrm>
          <a:solidFill>
            <a:schemeClr val="accent1"/>
          </a:solidFill>
        </p:spPr>
        <p:txBody>
          <a:bodyPr anchor="b"/>
          <a:lstStyle>
            <a:lvl1pPr marL="0" indent="0">
              <a:buNone/>
              <a:defRPr sz="1867" b="1">
                <a:solidFill>
                  <a:schemeClr val="bg1"/>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4276381"/>
            <a:ext cx="5389033" cy="1556793"/>
          </a:xfrm>
        </p:spPr>
        <p:txBody>
          <a:bodyPr>
            <a:normAutofit/>
          </a:bodyPr>
          <a:lstStyle>
            <a:lvl1pPr>
              <a:defRPr sz="1867"/>
            </a:lvl1pPr>
            <a:lvl2pPr>
              <a:defRPr sz="1600"/>
            </a:lvl2pPr>
            <a:lvl3pPr>
              <a:defRPr sz="1467"/>
            </a:lvl3pPr>
            <a:lvl4pPr>
              <a:defRPr sz="1400"/>
            </a:lvl4pPr>
            <a:lvl5pPr>
              <a:defRPr sz="1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close up of a sign&#10;&#10;Description automatically generated">
            <a:extLst>
              <a:ext uri="{FF2B5EF4-FFF2-40B4-BE49-F238E27FC236}">
                <a16:creationId xmlns:a16="http://schemas.microsoft.com/office/drawing/2014/main" id="{699B5406-F1E8-4612-852F-97472C2C9C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8281" t="15676" r="15896" b="32182"/>
          <a:stretch/>
        </p:blipFill>
        <p:spPr>
          <a:xfrm>
            <a:off x="10887583" y="47479"/>
            <a:ext cx="1243639" cy="1097280"/>
          </a:xfrm>
          <a:prstGeom prst="rect">
            <a:avLst/>
          </a:prstGeom>
        </p:spPr>
      </p:pic>
      <p:pic>
        <p:nvPicPr>
          <p:cNvPr id="14" name="bjClassifierImageBottom">
            <a:extLst>
              <a:ext uri="{FF2B5EF4-FFF2-40B4-BE49-F238E27FC236}">
                <a16:creationId xmlns:a16="http://schemas.microsoft.com/office/drawing/2014/main" id="{1E31003E-3FF3-41CC-9434-5D05ADB9DD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500" y="6468336"/>
            <a:ext cx="792549" cy="326164"/>
          </a:xfrm>
          <a:prstGeom prst="rect">
            <a:avLst/>
          </a:prstGeom>
        </p:spPr>
      </p:pic>
    </p:spTree>
    <p:extLst>
      <p:ext uri="{BB962C8B-B14F-4D97-AF65-F5344CB8AC3E}">
        <p14:creationId xmlns:p14="http://schemas.microsoft.com/office/powerpoint/2010/main" val="27659707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77A41-F736-4F3E-88E5-C3EB1AB5E8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64AEB9-D761-4C7A-B3D8-E9F3DA31D6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bjClassifierImageBottom">
            <a:extLst>
              <a:ext uri="{FF2B5EF4-FFF2-40B4-BE49-F238E27FC236}">
                <a16:creationId xmlns:a16="http://schemas.microsoft.com/office/drawing/2014/main" id="{05D2E325-EDAF-41EF-80B1-89B8C512AE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0" y="6468336"/>
            <a:ext cx="792549" cy="326164"/>
          </a:xfrm>
          <a:prstGeom prst="rect">
            <a:avLst/>
          </a:prstGeom>
        </p:spPr>
      </p:pic>
    </p:spTree>
    <p:extLst>
      <p:ext uri="{BB962C8B-B14F-4D97-AF65-F5344CB8AC3E}">
        <p14:creationId xmlns:p14="http://schemas.microsoft.com/office/powerpoint/2010/main" val="34501534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77A41-F736-4F3E-88E5-C3EB1AB5E8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64AEB9-D761-4C7A-B3D8-E9F3DA31D6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3964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3079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Layout_02">
    <p:spTree>
      <p:nvGrpSpPr>
        <p:cNvPr id="1" name=""/>
        <p:cNvGrpSpPr/>
        <p:nvPr/>
      </p:nvGrpSpPr>
      <p:grpSpPr>
        <a:xfrm>
          <a:off x="0" y="0"/>
          <a:ext cx="0" cy="0"/>
          <a:chOff x="0" y="0"/>
          <a:chExt cx="0" cy="0"/>
        </a:xfrm>
      </p:grpSpPr>
      <p:sp>
        <p:nvSpPr>
          <p:cNvPr id="6" name="Rectangle 5"/>
          <p:cNvSpPr/>
          <p:nvPr/>
        </p:nvSpPr>
        <p:spPr>
          <a:xfrm>
            <a:off x="-8626" y="-8626"/>
            <a:ext cx="12200626" cy="1268083"/>
          </a:xfrm>
          <a:prstGeom prst="rect">
            <a:avLst/>
          </a:prstGeom>
          <a:solidFill>
            <a:schemeClr val="tx1"/>
          </a:solidFill>
          <a:ln w="6350" cap="flat" cmpd="sng" algn="ctr">
            <a:noFill/>
            <a:prstDash val="solid"/>
            <a:round/>
            <a:headEnd type="none" w="med" len="med"/>
            <a:tailEnd type="none" w="med" len="med"/>
          </a:ln>
          <a:effectLst/>
        </p:spPr>
        <p:txBody>
          <a:bodyPr rtlCol="0" anchor="ctr"/>
          <a:lstStyle/>
          <a:p>
            <a:pPr algn="ctr" defTabSz="914400">
              <a:defRPr/>
            </a:pPr>
            <a:endParaRPr lang="en-US" sz="1800" kern="600" spc="30">
              <a:solidFill>
                <a:prstClr val="white"/>
              </a:solidFill>
              <a:latin typeface="Invention" panose="020B0503020008020204" pitchFamily="34" charset="0"/>
            </a:endParaRPr>
          </a:p>
        </p:txBody>
      </p:sp>
      <p:sp>
        <p:nvSpPr>
          <p:cNvPr id="2" name="Title 1"/>
          <p:cNvSpPr>
            <a:spLocks noGrp="1"/>
          </p:cNvSpPr>
          <p:nvPr>
            <p:ph type="title"/>
          </p:nvPr>
        </p:nvSpPr>
        <p:spPr>
          <a:xfrm>
            <a:off x="188199" y="152724"/>
            <a:ext cx="10170920" cy="992036"/>
          </a:xfrm>
          <a:prstGeom prst="rect">
            <a:avLst/>
          </a:prstGeom>
        </p:spPr>
        <p:txBody>
          <a:bodyPr/>
          <a:lstStyle>
            <a:lvl1pPr>
              <a:defRPr b="1">
                <a:solidFill>
                  <a:schemeClr val="bg1"/>
                </a:solidFill>
                <a:latin typeface="Invention" panose="020B0503020008020204" pitchFamily="34" charset="0"/>
                <a:cs typeface="Lao UI" panose="020B0502040204020203" pitchFamily="34" charset="0"/>
              </a:defRPr>
            </a:lvl1pPr>
          </a:lstStyle>
          <a:p>
            <a:r>
              <a:rPr lang="en-US"/>
              <a:t>Click to edit Master title style</a:t>
            </a:r>
          </a:p>
        </p:txBody>
      </p:sp>
      <p:pic>
        <p:nvPicPr>
          <p:cNvPr id="7" name="Picture 6" descr="A close up of a sign&#10;&#10;Description automatically generated">
            <a:extLst>
              <a:ext uri="{FF2B5EF4-FFF2-40B4-BE49-F238E27FC236}">
                <a16:creationId xmlns:a16="http://schemas.microsoft.com/office/drawing/2014/main" id="{32B800E5-EED0-8D41-9168-B47992ACD9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281" t="15676" r="15896" b="32182"/>
          <a:stretch/>
        </p:blipFill>
        <p:spPr>
          <a:xfrm>
            <a:off x="10903072" y="47479"/>
            <a:ext cx="1243638" cy="1097280"/>
          </a:xfrm>
          <a:prstGeom prst="rect">
            <a:avLst/>
          </a:prstGeom>
        </p:spPr>
      </p:pic>
      <p:pic>
        <p:nvPicPr>
          <p:cNvPr id="5" name="Picture 4" descr="Beacon_IFL_grey RGB 1.6.png">
            <a:extLst>
              <a:ext uri="{FF2B5EF4-FFF2-40B4-BE49-F238E27FC236}">
                <a16:creationId xmlns:a16="http://schemas.microsoft.com/office/drawing/2014/main" id="{3177E0A7-0B9F-C04F-A452-516ECD38FA6E}"/>
              </a:ext>
            </a:extLst>
          </p:cNvPr>
          <p:cNvPicPr>
            <a:picLocks noChangeAspect="1"/>
          </p:cNvPicPr>
          <p:nvPr userDrawn="1"/>
        </p:nvPicPr>
        <p:blipFill>
          <a:blip r:embed="rId3"/>
          <a:stretch>
            <a:fillRect/>
          </a:stretch>
        </p:blipFill>
        <p:spPr>
          <a:xfrm>
            <a:off x="10601863" y="6237710"/>
            <a:ext cx="1435980" cy="511435"/>
          </a:xfrm>
          <a:prstGeom prst="rect">
            <a:avLst/>
          </a:prstGeom>
        </p:spPr>
      </p:pic>
      <p:sp>
        <p:nvSpPr>
          <p:cNvPr id="9" name="Content Placeholder 4">
            <a:extLst>
              <a:ext uri="{FF2B5EF4-FFF2-40B4-BE49-F238E27FC236}">
                <a16:creationId xmlns:a16="http://schemas.microsoft.com/office/drawing/2014/main" id="{2F0C3614-933C-42E6-A2AF-C09D786C67A7}"/>
              </a:ext>
            </a:extLst>
          </p:cNvPr>
          <p:cNvSpPr>
            <a:spLocks noGrp="1"/>
          </p:cNvSpPr>
          <p:nvPr>
            <p:ph idx="1"/>
          </p:nvPr>
        </p:nvSpPr>
        <p:spPr>
          <a:xfrm>
            <a:off x="619543" y="1853401"/>
            <a:ext cx="8585538" cy="4090200"/>
          </a:xfrm>
        </p:spPr>
        <p:txBody>
          <a:bodyPr/>
          <a:lstStyle/>
          <a:p>
            <a:endParaRPr lang="en-US"/>
          </a:p>
        </p:txBody>
      </p:sp>
    </p:spTree>
    <p:extLst>
      <p:ext uri="{BB962C8B-B14F-4D97-AF65-F5344CB8AC3E}">
        <p14:creationId xmlns:p14="http://schemas.microsoft.com/office/powerpoint/2010/main" val="4809497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 Lymphocytes">
    <p:spTree>
      <p:nvGrpSpPr>
        <p:cNvPr id="1" name=""/>
        <p:cNvGrpSpPr/>
        <p:nvPr/>
      </p:nvGrpSpPr>
      <p:grpSpPr>
        <a:xfrm>
          <a:off x="0" y="0"/>
          <a:ext cx="0" cy="0"/>
          <a:chOff x="0" y="0"/>
          <a:chExt cx="0" cy="0"/>
        </a:xfrm>
      </p:grpSpPr>
      <p:pic>
        <p:nvPicPr>
          <p:cNvPr id="5" name="Picture 4" descr="A picture containing sponge, reef&#10;&#10;Description automatically generated">
            <a:extLst>
              <a:ext uri="{FF2B5EF4-FFF2-40B4-BE49-F238E27FC236}">
                <a16:creationId xmlns:a16="http://schemas.microsoft.com/office/drawing/2014/main" id="{F85E2F91-F82E-0CA0-8E81-198194F599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23" t="3896" r="47278" b="20109"/>
          <a:stretch/>
        </p:blipFill>
        <p:spPr>
          <a:xfrm>
            <a:off x="0" y="0"/>
            <a:ext cx="12188952" cy="6858000"/>
          </a:xfrm>
          <a:prstGeom prst="rect">
            <a:avLst/>
          </a:prstGeom>
          <a:noFill/>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11584744" y="6480175"/>
            <a:ext cx="229431"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3048" y="2987214"/>
            <a:ext cx="7515472" cy="738664"/>
          </a:xfrm>
          <a:noFill/>
        </p:spPr>
        <p:txBody>
          <a:bodyPr wrap="square" lIns="457200" tIns="91440" rIns="91440" bIns="91440">
            <a:spAutoFit/>
          </a:bodyPr>
          <a:lstStyle>
            <a:lvl1pPr>
              <a:defRPr lang="en-US" sz="3600" b="0" smtClean="0">
                <a:solidFill>
                  <a:srgbClr val="FFFFFF"/>
                </a:solidFill>
                <a:latin typeface="Invention Light" panose="020B0403020008020204" pitchFamily="34" charset="0"/>
              </a:defRPr>
            </a:lvl1pPr>
            <a:lvl2pPr>
              <a:defRPr lang="en-US" sz="900" smtClean="0"/>
            </a:lvl2pPr>
            <a:lvl3pPr>
              <a:defRPr lang="en-US" sz="900" smtClean="0"/>
            </a:lvl3pPr>
            <a:lvl4pPr>
              <a:defRPr lang="en-US" sz="900" smtClean="0"/>
            </a:lvl4pPr>
            <a:lvl5pPr>
              <a:defRPr lang="en-US" sz="900"/>
            </a:lvl5pPr>
          </a:lstStyle>
          <a:p>
            <a:pPr lvl="0">
              <a:spcBef>
                <a:spcPts val="1400"/>
              </a:spcBef>
              <a:spcAft>
                <a:spcPts val="1400"/>
              </a:spcAft>
            </a:pPr>
            <a:r>
              <a:rPr lang="en-US"/>
              <a:t>First</a:t>
            </a:r>
            <a:r>
              <a:rPr lang="en-US" sz="3600">
                <a:solidFill>
                  <a:schemeClr val="bg1"/>
                </a:solidFill>
                <a:latin typeface="Invention Light" panose="020B0403020008020204" pitchFamily="34" charset="0"/>
              </a:rPr>
              <a:t>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Second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3048" y="5546035"/>
            <a:ext cx="12188952"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2400" b="1" dirty="0">
                <a:solidFill>
                  <a:schemeClr val="bg1"/>
                </a:solidFill>
                <a:effectLst/>
                <a:latin typeface="Invention" panose="020B0503020008020204" pitchFamily="34" charset="0"/>
              </a:defRPr>
            </a:lvl1pPr>
          </a:lstStyle>
          <a:p>
            <a:pPr lvl="0" defTabSz="228600">
              <a:spcAft>
                <a:spcPts val="24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3048" y="2275037"/>
            <a:ext cx="1920240" cy="276999"/>
          </a:xfrm>
          <a:noFill/>
        </p:spPr>
        <p:txBody>
          <a:bodyPr wrap="square" lIns="457200" tIns="0" rIns="0" bIns="0">
            <a:spAutoFit/>
          </a:bodyPr>
          <a:lstStyle>
            <a:lvl1pPr>
              <a:defRPr lang="en-US" sz="1800" b="1" dirty="0">
                <a:solidFill>
                  <a:schemeClr val="bg1"/>
                </a:solidFill>
                <a:latin typeface="Invention" panose="020B0503020008020204" pitchFamily="34" charset="0"/>
              </a:defRPr>
            </a:lvl1pPr>
          </a:lstStyle>
          <a:p>
            <a:pPr lvl="0">
              <a:spcBef>
                <a:spcPts val="1400"/>
              </a:spcBef>
              <a:spcAft>
                <a:spcPts val="1400"/>
              </a:spcAft>
            </a:pPr>
            <a:r>
              <a:rPr lang="en-US"/>
              <a:t>Year</a:t>
            </a:r>
          </a:p>
        </p:txBody>
      </p:sp>
      <p:pic>
        <p:nvPicPr>
          <p:cNvPr id="3" name="Picture 2" descr="Logo&#10;&#10;Description automatically generated">
            <a:extLst>
              <a:ext uri="{FF2B5EF4-FFF2-40B4-BE49-F238E27FC236}">
                <a16:creationId xmlns:a16="http://schemas.microsoft.com/office/drawing/2014/main" id="{2B32139A-6E74-D49A-0C60-4B4EFA860B53}"/>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39416760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 Neurons">
    <p:spTree>
      <p:nvGrpSpPr>
        <p:cNvPr id="1" name=""/>
        <p:cNvGrpSpPr/>
        <p:nvPr/>
      </p:nvGrpSpPr>
      <p:grpSpPr>
        <a:xfrm>
          <a:off x="0" y="0"/>
          <a:ext cx="0" cy="0"/>
          <a:chOff x="0" y="0"/>
          <a:chExt cx="0" cy="0"/>
        </a:xfrm>
      </p:grpSpPr>
      <p:pic>
        <p:nvPicPr>
          <p:cNvPr id="2" name="Picture 1" descr="A picture containing sport, swimming, green, water sport&#10;&#10;Description automatically generated">
            <a:extLst>
              <a:ext uri="{FF2B5EF4-FFF2-40B4-BE49-F238E27FC236}">
                <a16:creationId xmlns:a16="http://schemas.microsoft.com/office/drawing/2014/main" id="{9C9FBE84-5212-7990-1E17-7719F71B4A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2" b="57671"/>
          <a:stretch/>
        </p:blipFill>
        <p:spPr>
          <a:xfrm>
            <a:off x="0" y="0"/>
            <a:ext cx="12192000" cy="6858000"/>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11584744" y="6480175"/>
            <a:ext cx="229431"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3048" y="2987214"/>
            <a:ext cx="7515472" cy="738664"/>
          </a:xfrm>
          <a:noFill/>
        </p:spPr>
        <p:txBody>
          <a:bodyPr wrap="square" lIns="457200" tIns="91440" rIns="91440" bIns="91440">
            <a:spAutoFit/>
          </a:bodyPr>
          <a:lstStyle>
            <a:lvl1pPr>
              <a:defRPr lang="en-US" sz="3600" smtClean="0">
                <a:solidFill>
                  <a:schemeClr val="bg1"/>
                </a:solidFill>
                <a:latin typeface="Invention Light" panose="020B0403020008020204" pitchFamily="34" charset="0"/>
              </a:defRPr>
            </a:lvl1pPr>
            <a:lvl2pPr>
              <a:defRPr lang="en-US" sz="900" smtClean="0"/>
            </a:lvl2pPr>
            <a:lvl3pPr>
              <a:defRPr lang="en-US" sz="900" smtClean="0"/>
            </a:lvl3pPr>
            <a:lvl4pPr>
              <a:defRPr lang="en-US" sz="900" smtClean="0"/>
            </a:lvl4pPr>
            <a:lvl5pPr>
              <a:defRPr lang="en-US" sz="900"/>
            </a:lvl5pPr>
          </a:lstStyle>
          <a:p>
            <a:pPr lvl="0">
              <a:spcBef>
                <a:spcPts val="1400"/>
              </a:spcBef>
              <a:spcAft>
                <a:spcPts val="1400"/>
              </a:spcAft>
            </a:pPr>
            <a:r>
              <a:rPr lang="en-US"/>
              <a:t>First</a:t>
            </a:r>
            <a:r>
              <a:rPr lang="en-US" sz="3600">
                <a:solidFill>
                  <a:schemeClr val="bg1"/>
                </a:solidFill>
                <a:latin typeface="Invention Light" panose="020B0403020008020204" pitchFamily="34" charset="0"/>
              </a:rPr>
              <a:t>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Second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3048" y="5546035"/>
            <a:ext cx="12188952"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2400" b="1" dirty="0">
                <a:solidFill>
                  <a:schemeClr val="bg1"/>
                </a:solidFill>
                <a:effectLst/>
                <a:latin typeface="Invention" panose="020B0503020008020204" pitchFamily="34" charset="0"/>
              </a:defRPr>
            </a:lvl1pPr>
          </a:lstStyle>
          <a:p>
            <a:pPr lvl="0" defTabSz="228600">
              <a:spcAft>
                <a:spcPts val="24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3048" y="2275037"/>
            <a:ext cx="1920240" cy="276999"/>
          </a:xfrm>
          <a:noFill/>
        </p:spPr>
        <p:txBody>
          <a:bodyPr wrap="square" lIns="457200" tIns="0" rIns="0" bIns="0">
            <a:spAutoFit/>
          </a:bodyPr>
          <a:lstStyle>
            <a:lvl1pPr>
              <a:defRPr lang="en-US" sz="1800" b="1" dirty="0">
                <a:solidFill>
                  <a:schemeClr val="bg1"/>
                </a:solidFill>
                <a:latin typeface="Invention" panose="020B0503020008020204" pitchFamily="34" charset="0"/>
              </a:defRPr>
            </a:lvl1pPr>
          </a:lstStyle>
          <a:p>
            <a:pPr lvl="0">
              <a:spcBef>
                <a:spcPts val="1400"/>
              </a:spcBef>
              <a:spcAft>
                <a:spcPts val="1400"/>
              </a:spcAft>
            </a:pPr>
            <a:r>
              <a:rPr lang="en-US"/>
              <a:t>Year</a:t>
            </a:r>
          </a:p>
        </p:txBody>
      </p:sp>
      <p:pic>
        <p:nvPicPr>
          <p:cNvPr id="4" name="Picture 3" descr="Logo&#10;&#10;Description automatically generated">
            <a:extLst>
              <a:ext uri="{FF2B5EF4-FFF2-40B4-BE49-F238E27FC236}">
                <a16:creationId xmlns:a16="http://schemas.microsoft.com/office/drawing/2014/main" id="{9C870111-D361-A89D-A381-F3D9F961A702}"/>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23759699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Blank Whit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729" cy="2200275"/>
          </a:xfrm>
        </p:spPr>
        <p:txBody>
          <a:bodyPr anchor="b"/>
          <a:lstStyle>
            <a:lvl1pPr algn="l">
              <a:defRPr sz="4250"/>
            </a:lvl1pPr>
          </a:lstStyle>
          <a:p>
            <a:r>
              <a:rPr lang="en-US"/>
              <a:t>Click to edit Master title style</a:t>
            </a:r>
          </a:p>
        </p:txBody>
      </p:sp>
      <p:sp>
        <p:nvSpPr>
          <p:cNvPr id="3" name="Subtitle 2"/>
          <p:cNvSpPr>
            <a:spLocks noGrp="1"/>
          </p:cNvSpPr>
          <p:nvPr>
            <p:ph type="subTitle" idx="1"/>
          </p:nvPr>
        </p:nvSpPr>
        <p:spPr>
          <a:xfrm>
            <a:off x="377825" y="3682800"/>
            <a:ext cx="4932729" cy="2200275"/>
          </a:xfr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377825" y="6174001"/>
            <a:ext cx="3607594" cy="20774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p:txBody>
      </p:sp>
      <p:sp>
        <p:nvSpPr>
          <p:cNvPr id="8" name="Footer Placeholder 4">
            <a:extLst>
              <a:ext uri="{FF2B5EF4-FFF2-40B4-BE49-F238E27FC236}">
                <a16:creationId xmlns:a16="http://schemas.microsoft.com/office/drawing/2014/main" id="{8570B4B7-B99F-4E9F-8038-FEAA60799940}"/>
              </a:ext>
            </a:extLst>
          </p:cNvPr>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pic>
        <p:nvPicPr>
          <p:cNvPr id="7" name="Picture 6">
            <a:extLst>
              <a:ext uri="{FF2B5EF4-FFF2-40B4-BE49-F238E27FC236}">
                <a16:creationId xmlns:a16="http://schemas.microsoft.com/office/drawing/2014/main" id="{B6523C44-A96C-4F77-894E-4C14A1AD60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825" y="377825"/>
            <a:ext cx="1602538" cy="507493"/>
          </a:xfrm>
          <a:prstGeom prst="rect">
            <a:avLst/>
          </a:prstGeom>
        </p:spPr>
      </p:pic>
    </p:spTree>
    <p:extLst>
      <p:ext uri="{BB962C8B-B14F-4D97-AF65-F5344CB8AC3E}">
        <p14:creationId xmlns:p14="http://schemas.microsoft.com/office/powerpoint/2010/main" val="429084004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 Life Family">
    <p:spTree>
      <p:nvGrpSpPr>
        <p:cNvPr id="1" name=""/>
        <p:cNvGrpSpPr/>
        <p:nvPr/>
      </p:nvGrpSpPr>
      <p:grpSpPr>
        <a:xfrm>
          <a:off x="0" y="0"/>
          <a:ext cx="0" cy="0"/>
          <a:chOff x="0" y="0"/>
          <a:chExt cx="0" cy="0"/>
        </a:xfrm>
      </p:grpSpPr>
      <p:pic>
        <p:nvPicPr>
          <p:cNvPr id="2" name="Picture 1" descr="A person carrying a baby on the back&#10;&#10;Description automatically generated with low confidence">
            <a:extLst>
              <a:ext uri="{FF2B5EF4-FFF2-40B4-BE49-F238E27FC236}">
                <a16:creationId xmlns:a16="http://schemas.microsoft.com/office/drawing/2014/main" id="{B18CEDD0-D127-2EB6-AEA7-3270940036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027" t="16228" r="554" b="8979"/>
          <a:stretch/>
        </p:blipFill>
        <p:spPr>
          <a:xfrm flipH="1">
            <a:off x="-3048" y="0"/>
            <a:ext cx="12195048" cy="6858000"/>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11584744" y="6480175"/>
            <a:ext cx="229431"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0" y="2987214"/>
            <a:ext cx="7515472" cy="738664"/>
          </a:xfrm>
          <a:solidFill>
            <a:srgbClr val="0C2340"/>
          </a:solidFill>
        </p:spPr>
        <p:txBody>
          <a:bodyPr wrap="square" lIns="457200" tIns="91440" rIns="91440" bIns="91440">
            <a:spAutoFit/>
          </a:bodyPr>
          <a:lstStyle>
            <a:lvl1pPr>
              <a:defRPr lang="en-US" sz="3600" smtClean="0">
                <a:solidFill>
                  <a:schemeClr val="bg1"/>
                </a:solidFill>
                <a:latin typeface="Invention Light" panose="020B0403020008020204" pitchFamily="34" charset="0"/>
              </a:defRPr>
            </a:lvl1pPr>
            <a:lvl2pPr>
              <a:defRPr lang="en-US" sz="900" smtClean="0"/>
            </a:lvl2pPr>
            <a:lvl3pPr>
              <a:defRPr lang="en-US" sz="900" smtClean="0"/>
            </a:lvl3pPr>
            <a:lvl4pPr>
              <a:defRPr lang="en-US" sz="900" smtClean="0"/>
            </a:lvl4pPr>
            <a:lvl5pPr>
              <a:defRPr lang="en-US" sz="900"/>
            </a:lvl5pPr>
          </a:lstStyle>
          <a:p>
            <a:pPr lvl="0">
              <a:spcBef>
                <a:spcPts val="1400"/>
              </a:spcBef>
              <a:spcAft>
                <a:spcPts val="1400"/>
              </a:spcAft>
            </a:pPr>
            <a:r>
              <a:rPr lang="en-US"/>
              <a:t>First</a:t>
            </a:r>
            <a:r>
              <a:rPr lang="en-US" sz="3600">
                <a:solidFill>
                  <a:schemeClr val="bg1"/>
                </a:solidFill>
                <a:latin typeface="Invention Light" panose="020B0403020008020204" pitchFamily="34" charset="0"/>
              </a:rPr>
              <a:t>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Second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3048" y="5546035"/>
            <a:ext cx="12188952"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2400" b="1" dirty="0">
                <a:solidFill>
                  <a:schemeClr val="bg1"/>
                </a:solidFill>
                <a:effectLst/>
                <a:latin typeface="Invention" panose="020B0503020008020204" pitchFamily="34" charset="0"/>
              </a:defRPr>
            </a:lvl1pPr>
          </a:lstStyle>
          <a:p>
            <a:pPr lvl="0" defTabSz="228600">
              <a:spcAft>
                <a:spcPts val="24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3048" y="2275037"/>
            <a:ext cx="1920240" cy="276999"/>
          </a:xfrm>
          <a:noFill/>
        </p:spPr>
        <p:txBody>
          <a:bodyPr wrap="square" lIns="457200" tIns="0" rIns="0" bIns="0">
            <a:spAutoFit/>
          </a:bodyPr>
          <a:lstStyle>
            <a:lvl1pPr>
              <a:defRPr lang="en-US" sz="1800" b="1" dirty="0">
                <a:solidFill>
                  <a:schemeClr val="bg1"/>
                </a:solidFill>
                <a:latin typeface="Invention" panose="020B0503020008020204" pitchFamily="34" charset="0"/>
              </a:defRPr>
            </a:lvl1pPr>
          </a:lstStyle>
          <a:p>
            <a:pPr lvl="0">
              <a:spcBef>
                <a:spcPts val="1400"/>
              </a:spcBef>
              <a:spcAft>
                <a:spcPts val="1400"/>
              </a:spcAft>
            </a:pPr>
            <a:r>
              <a:rPr lang="en-US"/>
              <a:t>Year</a:t>
            </a:r>
          </a:p>
        </p:txBody>
      </p:sp>
      <p:pic>
        <p:nvPicPr>
          <p:cNvPr id="4" name="Picture 3" descr="Logo&#10;&#10;Description automatically generated">
            <a:extLst>
              <a:ext uri="{FF2B5EF4-FFF2-40B4-BE49-F238E27FC236}">
                <a16:creationId xmlns:a16="http://schemas.microsoft.com/office/drawing/2014/main" id="{07ED4DC6-2941-068D-7916-4759EF3D25D9}"/>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21190825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 Life Friends">
    <p:spTree>
      <p:nvGrpSpPr>
        <p:cNvPr id="1" name=""/>
        <p:cNvGrpSpPr/>
        <p:nvPr/>
      </p:nvGrpSpPr>
      <p:grpSpPr>
        <a:xfrm>
          <a:off x="0" y="0"/>
          <a:ext cx="0" cy="0"/>
          <a:chOff x="0" y="0"/>
          <a:chExt cx="0" cy="0"/>
        </a:xfrm>
      </p:grpSpPr>
      <p:pic>
        <p:nvPicPr>
          <p:cNvPr id="2" name="Picture 1" descr="A picture containing person, outdoor, building, ground&#10;&#10;Description automatically generated">
            <a:extLst>
              <a:ext uri="{FF2B5EF4-FFF2-40B4-BE49-F238E27FC236}">
                <a16:creationId xmlns:a16="http://schemas.microsoft.com/office/drawing/2014/main" id="{ED318161-D8F4-63B2-D11A-C7E0EBC72E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 t="19980" r="5216"/>
          <a:stretch/>
        </p:blipFill>
        <p:spPr>
          <a:xfrm>
            <a:off x="0" y="0"/>
            <a:ext cx="12192000" cy="6858000"/>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11584744" y="6480175"/>
            <a:ext cx="229431"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3048" y="2987214"/>
            <a:ext cx="7515472" cy="738664"/>
          </a:xfrm>
          <a:noFill/>
        </p:spPr>
        <p:txBody>
          <a:bodyPr wrap="square" lIns="457200" tIns="91440" rIns="91440" bIns="91440">
            <a:spAutoFit/>
          </a:bodyPr>
          <a:lstStyle>
            <a:lvl1pPr>
              <a:defRPr lang="en-US" sz="3600" smtClean="0">
                <a:solidFill>
                  <a:schemeClr val="bg1"/>
                </a:solidFill>
                <a:latin typeface="Invention Light" panose="020B0403020008020204" pitchFamily="34" charset="0"/>
              </a:defRPr>
            </a:lvl1pPr>
            <a:lvl2pPr>
              <a:defRPr lang="en-US" sz="900" smtClean="0"/>
            </a:lvl2pPr>
            <a:lvl3pPr>
              <a:defRPr lang="en-US" sz="900" smtClean="0"/>
            </a:lvl3pPr>
            <a:lvl4pPr>
              <a:defRPr lang="en-US" sz="900" smtClean="0"/>
            </a:lvl4pPr>
            <a:lvl5pPr>
              <a:defRPr lang="en-US" sz="900"/>
            </a:lvl5pPr>
          </a:lstStyle>
          <a:p>
            <a:pPr lvl="0">
              <a:spcBef>
                <a:spcPts val="1400"/>
              </a:spcBef>
              <a:spcAft>
                <a:spcPts val="1400"/>
              </a:spcAft>
            </a:pPr>
            <a:r>
              <a:rPr lang="en-US"/>
              <a:t>First</a:t>
            </a:r>
            <a:r>
              <a:rPr lang="en-US" sz="3600">
                <a:solidFill>
                  <a:schemeClr val="bg1"/>
                </a:solidFill>
                <a:latin typeface="Invention Light" panose="020B0403020008020204" pitchFamily="34" charset="0"/>
              </a:rPr>
              <a:t>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Second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3048" y="5546035"/>
            <a:ext cx="12188952"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2400" b="1" dirty="0">
                <a:solidFill>
                  <a:schemeClr val="bg1"/>
                </a:solidFill>
                <a:effectLst/>
                <a:latin typeface="Invention" panose="020B0503020008020204" pitchFamily="34" charset="0"/>
              </a:defRPr>
            </a:lvl1pPr>
          </a:lstStyle>
          <a:p>
            <a:pPr lvl="0" defTabSz="228600">
              <a:spcAft>
                <a:spcPts val="24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3048" y="2275037"/>
            <a:ext cx="1920240" cy="276999"/>
          </a:xfrm>
          <a:noFill/>
        </p:spPr>
        <p:txBody>
          <a:bodyPr wrap="square" lIns="457200" tIns="0" rIns="0" bIns="0">
            <a:spAutoFit/>
          </a:bodyPr>
          <a:lstStyle>
            <a:lvl1pPr>
              <a:defRPr lang="en-US" sz="1800" b="1" dirty="0">
                <a:solidFill>
                  <a:schemeClr val="bg1"/>
                </a:solidFill>
                <a:latin typeface="Invention" panose="020B0503020008020204" pitchFamily="34" charset="0"/>
              </a:defRPr>
            </a:lvl1pPr>
          </a:lstStyle>
          <a:p>
            <a:pPr lvl="0">
              <a:spcBef>
                <a:spcPts val="1400"/>
              </a:spcBef>
              <a:spcAft>
                <a:spcPts val="1400"/>
              </a:spcAft>
            </a:pPr>
            <a:r>
              <a:rPr lang="en-US"/>
              <a:t>Year</a:t>
            </a:r>
          </a:p>
        </p:txBody>
      </p:sp>
      <p:pic>
        <p:nvPicPr>
          <p:cNvPr id="4" name="Picture 3" descr="Logo&#10;&#10;Description automatically generated">
            <a:extLst>
              <a:ext uri="{FF2B5EF4-FFF2-40B4-BE49-F238E27FC236}">
                <a16:creationId xmlns:a16="http://schemas.microsoft.com/office/drawing/2014/main" id="{0674DBCB-3E99-DCD4-D3BD-5D25E9CE7590}"/>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22357637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Patient HCP">
    <p:spTree>
      <p:nvGrpSpPr>
        <p:cNvPr id="1" name=""/>
        <p:cNvGrpSpPr/>
        <p:nvPr/>
      </p:nvGrpSpPr>
      <p:grpSpPr>
        <a:xfrm>
          <a:off x="0" y="0"/>
          <a:ext cx="0" cy="0"/>
          <a:chOff x="0" y="0"/>
          <a:chExt cx="0" cy="0"/>
        </a:xfrm>
      </p:grpSpPr>
      <p:pic>
        <p:nvPicPr>
          <p:cNvPr id="2" name="Picture 1" descr="A picture containing person, indoor&#10;&#10;Description automatically generated">
            <a:extLst>
              <a:ext uri="{FF2B5EF4-FFF2-40B4-BE49-F238E27FC236}">
                <a16:creationId xmlns:a16="http://schemas.microsoft.com/office/drawing/2014/main" id="{4F8EAF51-0579-DA30-8F64-054157C6C0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88" t="12273" r="12473" b="16801"/>
          <a:stretch/>
        </p:blipFill>
        <p:spPr>
          <a:xfrm>
            <a:off x="-6" y="0"/>
            <a:ext cx="12192006" cy="6858000"/>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11584744" y="6480175"/>
            <a:ext cx="229431"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3048" y="2987214"/>
            <a:ext cx="7515472" cy="738664"/>
          </a:xfrm>
          <a:noFill/>
        </p:spPr>
        <p:txBody>
          <a:bodyPr wrap="square" lIns="457200" tIns="91440" rIns="91440" bIns="91440">
            <a:spAutoFit/>
          </a:bodyPr>
          <a:lstStyle>
            <a:lvl1pPr>
              <a:defRPr lang="en-US" sz="3600" smtClean="0">
                <a:solidFill>
                  <a:schemeClr val="bg1"/>
                </a:solidFill>
                <a:latin typeface="Invention Light" panose="020B0403020008020204" pitchFamily="34" charset="0"/>
              </a:defRPr>
            </a:lvl1pPr>
            <a:lvl2pPr>
              <a:defRPr lang="en-US" sz="900" smtClean="0"/>
            </a:lvl2pPr>
            <a:lvl3pPr>
              <a:defRPr lang="en-US" sz="900" smtClean="0"/>
            </a:lvl3pPr>
            <a:lvl4pPr>
              <a:defRPr lang="en-US" sz="900" smtClean="0"/>
            </a:lvl4pPr>
            <a:lvl5pPr>
              <a:defRPr lang="en-US" sz="900"/>
            </a:lvl5pPr>
          </a:lstStyle>
          <a:p>
            <a:pPr lvl="0">
              <a:spcBef>
                <a:spcPts val="1400"/>
              </a:spcBef>
              <a:spcAft>
                <a:spcPts val="1400"/>
              </a:spcAft>
            </a:pPr>
            <a:r>
              <a:rPr lang="en-US"/>
              <a:t>First</a:t>
            </a:r>
            <a:r>
              <a:rPr lang="en-US" sz="3600">
                <a:solidFill>
                  <a:schemeClr val="bg1"/>
                </a:solidFill>
                <a:latin typeface="Invention Light" panose="020B0403020008020204" pitchFamily="34" charset="0"/>
              </a:rPr>
              <a:t>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Second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3048" y="5546035"/>
            <a:ext cx="12188952"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2400" b="1" dirty="0">
                <a:solidFill>
                  <a:schemeClr val="bg1"/>
                </a:solidFill>
                <a:effectLst/>
                <a:latin typeface="Invention" panose="020B0503020008020204" pitchFamily="34" charset="0"/>
              </a:defRPr>
            </a:lvl1pPr>
          </a:lstStyle>
          <a:p>
            <a:pPr lvl="0" defTabSz="228600">
              <a:spcAft>
                <a:spcPts val="24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3048" y="2275037"/>
            <a:ext cx="1920240" cy="276999"/>
          </a:xfrm>
          <a:noFill/>
        </p:spPr>
        <p:txBody>
          <a:bodyPr wrap="square" lIns="457200" tIns="0" rIns="0" bIns="0">
            <a:spAutoFit/>
          </a:bodyPr>
          <a:lstStyle>
            <a:lvl1pPr>
              <a:defRPr lang="en-US" sz="1800" b="1" dirty="0">
                <a:solidFill>
                  <a:schemeClr val="tx1"/>
                </a:solidFill>
                <a:latin typeface="Invention" panose="020B0503020008020204" pitchFamily="34" charset="0"/>
              </a:defRPr>
            </a:lvl1pPr>
          </a:lstStyle>
          <a:p>
            <a:pPr lvl="0">
              <a:spcBef>
                <a:spcPts val="1400"/>
              </a:spcBef>
              <a:spcAft>
                <a:spcPts val="1400"/>
              </a:spcAft>
            </a:pPr>
            <a:r>
              <a:rPr lang="en-US"/>
              <a:t>Year</a:t>
            </a:r>
          </a:p>
        </p:txBody>
      </p:sp>
      <p:pic>
        <p:nvPicPr>
          <p:cNvPr id="4" name="Picture 3" descr="Logo&#10;&#10;Description automatically generated">
            <a:extLst>
              <a:ext uri="{FF2B5EF4-FFF2-40B4-BE49-F238E27FC236}">
                <a16:creationId xmlns:a16="http://schemas.microsoft.com/office/drawing/2014/main" id="{52FA53D4-BAFE-15ED-BA84-4026EE39D03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403525170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 Manufacturing">
    <p:spTree>
      <p:nvGrpSpPr>
        <p:cNvPr id="1" name=""/>
        <p:cNvGrpSpPr/>
        <p:nvPr/>
      </p:nvGrpSpPr>
      <p:grpSpPr>
        <a:xfrm>
          <a:off x="0" y="0"/>
          <a:ext cx="0" cy="0"/>
          <a:chOff x="0" y="0"/>
          <a:chExt cx="0" cy="0"/>
        </a:xfrm>
      </p:grpSpPr>
      <p:pic>
        <p:nvPicPr>
          <p:cNvPr id="2" name="Picture 1" descr="A close-up of a cell phone&#10;&#10;Description automatically generated with medium confidence">
            <a:extLst>
              <a:ext uri="{FF2B5EF4-FFF2-40B4-BE49-F238E27FC236}">
                <a16:creationId xmlns:a16="http://schemas.microsoft.com/office/drawing/2014/main" id="{18ED75E8-B5EE-5A38-9C72-4BC1E3BEEF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47" t="25804" r="9326" b="-259"/>
          <a:stretch/>
        </p:blipFill>
        <p:spPr>
          <a:xfrm>
            <a:off x="0" y="0"/>
            <a:ext cx="12192000" cy="6858000"/>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11584744" y="6480175"/>
            <a:ext cx="229431"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3048" y="2987214"/>
            <a:ext cx="7515472" cy="738664"/>
          </a:xfrm>
          <a:solidFill>
            <a:srgbClr val="0C2340"/>
          </a:solidFill>
        </p:spPr>
        <p:txBody>
          <a:bodyPr wrap="square" lIns="457200" tIns="91440" rIns="91440" bIns="91440">
            <a:spAutoFit/>
          </a:bodyPr>
          <a:lstStyle>
            <a:lvl1pPr>
              <a:defRPr lang="en-US" sz="3600" smtClean="0">
                <a:solidFill>
                  <a:schemeClr val="bg1"/>
                </a:solidFill>
                <a:latin typeface="Invention Light" panose="020B0403020008020204" pitchFamily="34" charset="0"/>
              </a:defRPr>
            </a:lvl1pPr>
            <a:lvl2pPr>
              <a:defRPr lang="en-US" sz="900" smtClean="0"/>
            </a:lvl2pPr>
            <a:lvl3pPr>
              <a:defRPr lang="en-US" sz="900" smtClean="0"/>
            </a:lvl3pPr>
            <a:lvl4pPr>
              <a:defRPr lang="en-US" sz="900" smtClean="0"/>
            </a:lvl4pPr>
            <a:lvl5pPr>
              <a:defRPr lang="en-US" sz="900"/>
            </a:lvl5pPr>
          </a:lstStyle>
          <a:p>
            <a:pPr lvl="0">
              <a:spcBef>
                <a:spcPts val="1400"/>
              </a:spcBef>
              <a:spcAft>
                <a:spcPts val="1400"/>
              </a:spcAft>
            </a:pPr>
            <a:r>
              <a:rPr lang="en-US"/>
              <a:t>First</a:t>
            </a:r>
            <a:r>
              <a:rPr lang="en-US" sz="3600">
                <a:solidFill>
                  <a:schemeClr val="bg1"/>
                </a:solidFill>
                <a:latin typeface="Invention Light" panose="020B0403020008020204" pitchFamily="34" charset="0"/>
              </a:rPr>
              <a:t>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Second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3048" y="5546035"/>
            <a:ext cx="12188952"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2400" b="1" dirty="0">
                <a:solidFill>
                  <a:schemeClr val="bg1"/>
                </a:solidFill>
                <a:effectLst/>
                <a:latin typeface="Invention" panose="020B0503020008020204" pitchFamily="34" charset="0"/>
              </a:defRPr>
            </a:lvl1pPr>
          </a:lstStyle>
          <a:p>
            <a:pPr lvl="0" defTabSz="228600">
              <a:spcAft>
                <a:spcPts val="24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3048" y="2275037"/>
            <a:ext cx="1920240" cy="276999"/>
          </a:xfrm>
          <a:noFill/>
        </p:spPr>
        <p:txBody>
          <a:bodyPr wrap="square" lIns="457200" tIns="0" rIns="0" bIns="0">
            <a:spAutoFit/>
          </a:bodyPr>
          <a:lstStyle>
            <a:lvl1pPr>
              <a:defRPr lang="en-US" sz="1800" b="1" dirty="0">
                <a:solidFill>
                  <a:schemeClr val="bg1"/>
                </a:solidFill>
                <a:latin typeface="Invention" panose="020B0503020008020204" pitchFamily="34" charset="0"/>
              </a:defRPr>
            </a:lvl1pPr>
          </a:lstStyle>
          <a:p>
            <a:pPr lvl="0">
              <a:spcBef>
                <a:spcPts val="1400"/>
              </a:spcBef>
              <a:spcAft>
                <a:spcPts val="1400"/>
              </a:spcAft>
            </a:pPr>
            <a:r>
              <a:rPr lang="en-US"/>
              <a:t>Year</a:t>
            </a:r>
          </a:p>
        </p:txBody>
      </p:sp>
      <p:pic>
        <p:nvPicPr>
          <p:cNvPr id="5" name="Picture 4" descr="Logo&#10;&#10;Description automatically generated">
            <a:extLst>
              <a:ext uri="{FF2B5EF4-FFF2-40B4-BE49-F238E27FC236}">
                <a16:creationId xmlns:a16="http://schemas.microsoft.com/office/drawing/2014/main" id="{46292FC6-959F-689E-01A2-AEB647055E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5038521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 Pipet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25E5F5-9A4E-C9DC-326E-B305CE3411D0}"/>
              </a:ext>
            </a:extLst>
          </p:cNvPr>
          <p:cNvPicPr>
            <a:picLocks noChangeAspect="1"/>
          </p:cNvPicPr>
          <p:nvPr userDrawn="1"/>
        </p:nvPicPr>
        <p:blipFill>
          <a:blip r:embed="rId2">
            <a:extLst>
              <a:ext uri="{28A0092B-C50C-407E-A947-70E740481C1C}">
                <a14:useLocalDpi xmlns:a14="http://schemas.microsoft.com/office/drawing/2010/main" val="0"/>
              </a:ext>
            </a:extLst>
          </a:blip>
          <a:srcRect t="7759" b="7759"/>
          <a:stretch/>
        </p:blipFill>
        <p:spPr>
          <a:xfrm>
            <a:off x="-6" y="0"/>
            <a:ext cx="12185910" cy="6858000"/>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11584744" y="6480175"/>
            <a:ext cx="229431"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3048" y="2987214"/>
            <a:ext cx="7515472" cy="738664"/>
          </a:xfrm>
          <a:solidFill>
            <a:srgbClr val="0C2340"/>
          </a:solidFill>
        </p:spPr>
        <p:txBody>
          <a:bodyPr wrap="square" lIns="457200" tIns="91440" rIns="91440" bIns="91440">
            <a:spAutoFit/>
          </a:bodyPr>
          <a:lstStyle>
            <a:lvl1pPr>
              <a:defRPr lang="en-US" sz="3600" smtClean="0">
                <a:solidFill>
                  <a:schemeClr val="bg1"/>
                </a:solidFill>
                <a:latin typeface="Invention Light" panose="020B0403020008020204" pitchFamily="34" charset="0"/>
              </a:defRPr>
            </a:lvl1pPr>
            <a:lvl2pPr>
              <a:defRPr lang="en-US" sz="900" smtClean="0"/>
            </a:lvl2pPr>
            <a:lvl3pPr>
              <a:defRPr lang="en-US" sz="900" smtClean="0"/>
            </a:lvl3pPr>
            <a:lvl4pPr>
              <a:defRPr lang="en-US" sz="900" smtClean="0"/>
            </a:lvl4pPr>
            <a:lvl5pPr>
              <a:defRPr lang="en-US" sz="900"/>
            </a:lvl5pPr>
          </a:lstStyle>
          <a:p>
            <a:pPr lvl="0">
              <a:spcBef>
                <a:spcPts val="1400"/>
              </a:spcBef>
              <a:spcAft>
                <a:spcPts val="1400"/>
              </a:spcAft>
            </a:pPr>
            <a:r>
              <a:rPr lang="en-US"/>
              <a:t>First</a:t>
            </a:r>
            <a:r>
              <a:rPr lang="en-US" sz="3600">
                <a:solidFill>
                  <a:schemeClr val="bg1"/>
                </a:solidFill>
                <a:latin typeface="Invention Light" panose="020B0403020008020204" pitchFamily="34" charset="0"/>
              </a:rPr>
              <a:t>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Second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3048" y="5546035"/>
            <a:ext cx="12188952"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2400" b="1" dirty="0">
                <a:solidFill>
                  <a:schemeClr val="bg1"/>
                </a:solidFill>
                <a:effectLst/>
                <a:latin typeface="Invention" panose="020B0503020008020204" pitchFamily="34" charset="0"/>
              </a:defRPr>
            </a:lvl1pPr>
          </a:lstStyle>
          <a:p>
            <a:pPr lvl="0" defTabSz="228600">
              <a:spcAft>
                <a:spcPts val="24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3048" y="2275037"/>
            <a:ext cx="1920240" cy="276999"/>
          </a:xfrm>
          <a:noFill/>
        </p:spPr>
        <p:txBody>
          <a:bodyPr wrap="square" lIns="457200" tIns="0" rIns="0" bIns="0">
            <a:spAutoFit/>
          </a:bodyPr>
          <a:lstStyle>
            <a:lvl1pPr>
              <a:defRPr lang="en-US" sz="1800" b="1" dirty="0">
                <a:solidFill>
                  <a:schemeClr val="bg1"/>
                </a:solidFill>
                <a:latin typeface="Invention" panose="020B0503020008020204" pitchFamily="34" charset="0"/>
              </a:defRPr>
            </a:lvl1pPr>
          </a:lstStyle>
          <a:p>
            <a:pPr lvl="0">
              <a:spcBef>
                <a:spcPts val="1400"/>
              </a:spcBef>
              <a:spcAft>
                <a:spcPts val="1400"/>
              </a:spcAft>
            </a:pPr>
            <a:r>
              <a:rPr lang="en-US"/>
              <a:t>Year</a:t>
            </a:r>
          </a:p>
        </p:txBody>
      </p:sp>
      <p:pic>
        <p:nvPicPr>
          <p:cNvPr id="3" name="Picture 2" descr="Logo&#10;&#10;Description automatically generated">
            <a:extLst>
              <a:ext uri="{FF2B5EF4-FFF2-40B4-BE49-F238E27FC236}">
                <a16:creationId xmlns:a16="http://schemas.microsoft.com/office/drawing/2014/main" id="{0EA418E9-E173-2B87-7DD7-7A50D2BAD341}"/>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30741876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 – Global Impact">
    <p:spTree>
      <p:nvGrpSpPr>
        <p:cNvPr id="1" name=""/>
        <p:cNvGrpSpPr/>
        <p:nvPr/>
      </p:nvGrpSpPr>
      <p:grpSpPr>
        <a:xfrm>
          <a:off x="0" y="0"/>
          <a:ext cx="0" cy="0"/>
          <a:chOff x="0" y="0"/>
          <a:chExt cx="0" cy="0"/>
        </a:xfrm>
      </p:grpSpPr>
      <p:pic>
        <p:nvPicPr>
          <p:cNvPr id="2" name="Picture 1" descr="A picture containing grass, outdoor, person, tea&#10;&#10;Description automatically generated">
            <a:extLst>
              <a:ext uri="{FF2B5EF4-FFF2-40B4-BE49-F238E27FC236}">
                <a16:creationId xmlns:a16="http://schemas.microsoft.com/office/drawing/2014/main" id="{F6273F10-869A-87A4-A174-010A78D82F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 t="15498" r="-125" b="-335"/>
          <a:stretch/>
        </p:blipFill>
        <p:spPr>
          <a:xfrm flipH="1">
            <a:off x="-3048" y="0"/>
            <a:ext cx="12195048" cy="6858000"/>
          </a:xfrm>
          <a:prstGeom prst="rect">
            <a:avLst/>
          </a:prstGeom>
          <a:ln>
            <a:noFill/>
          </a:ln>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11584744" y="6480175"/>
            <a:ext cx="229431"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3048" y="2987214"/>
            <a:ext cx="7515472" cy="738664"/>
          </a:xfrm>
          <a:noFill/>
        </p:spPr>
        <p:txBody>
          <a:bodyPr wrap="square" lIns="457200" tIns="91440" rIns="91440" bIns="91440">
            <a:spAutoFit/>
          </a:bodyPr>
          <a:lstStyle>
            <a:lvl1pPr>
              <a:defRPr lang="en-US" sz="3600" smtClean="0">
                <a:solidFill>
                  <a:schemeClr val="bg1"/>
                </a:solidFill>
                <a:latin typeface="Invention Light" panose="020B0403020008020204" pitchFamily="34" charset="0"/>
              </a:defRPr>
            </a:lvl1pPr>
            <a:lvl2pPr>
              <a:defRPr lang="en-US" sz="900" smtClean="0"/>
            </a:lvl2pPr>
            <a:lvl3pPr>
              <a:defRPr lang="en-US" sz="900" smtClean="0"/>
            </a:lvl3pPr>
            <a:lvl4pPr>
              <a:defRPr lang="en-US" sz="900" smtClean="0"/>
            </a:lvl4pPr>
            <a:lvl5pPr>
              <a:defRPr lang="en-US" sz="900"/>
            </a:lvl5pPr>
          </a:lstStyle>
          <a:p>
            <a:pPr lvl="0">
              <a:spcBef>
                <a:spcPts val="1400"/>
              </a:spcBef>
              <a:spcAft>
                <a:spcPts val="1400"/>
              </a:spcAft>
            </a:pPr>
            <a:r>
              <a:rPr lang="en-US"/>
              <a:t>First</a:t>
            </a:r>
            <a:r>
              <a:rPr lang="en-US" sz="3600">
                <a:solidFill>
                  <a:schemeClr val="bg1"/>
                </a:solidFill>
                <a:latin typeface="Invention Light" panose="020B0403020008020204" pitchFamily="34" charset="0"/>
              </a:rPr>
              <a:t>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Second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3048" y="5546035"/>
            <a:ext cx="12188952"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2400" b="1" dirty="0">
                <a:solidFill>
                  <a:schemeClr val="bg1"/>
                </a:solidFill>
                <a:effectLst/>
                <a:latin typeface="Invention" panose="020B0503020008020204" pitchFamily="34" charset="0"/>
              </a:defRPr>
            </a:lvl1pPr>
          </a:lstStyle>
          <a:p>
            <a:pPr lvl="0" defTabSz="228600">
              <a:spcAft>
                <a:spcPts val="24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3048" y="2275037"/>
            <a:ext cx="1920240" cy="276999"/>
          </a:xfrm>
          <a:noFill/>
        </p:spPr>
        <p:txBody>
          <a:bodyPr wrap="square" lIns="457200" tIns="0" rIns="0" bIns="0">
            <a:spAutoFit/>
          </a:bodyPr>
          <a:lstStyle>
            <a:lvl1pPr>
              <a:defRPr lang="en-US" sz="1800" b="1" dirty="0">
                <a:solidFill>
                  <a:schemeClr val="bg1"/>
                </a:solidFill>
                <a:latin typeface="Invention" panose="020B0503020008020204" pitchFamily="34" charset="0"/>
              </a:defRPr>
            </a:lvl1pPr>
          </a:lstStyle>
          <a:p>
            <a:pPr lvl="0">
              <a:spcBef>
                <a:spcPts val="1400"/>
              </a:spcBef>
              <a:spcAft>
                <a:spcPts val="1400"/>
              </a:spcAft>
            </a:pPr>
            <a:r>
              <a:rPr lang="en-US"/>
              <a:t>Year</a:t>
            </a:r>
          </a:p>
        </p:txBody>
      </p:sp>
      <p:pic>
        <p:nvPicPr>
          <p:cNvPr id="3" name="Picture 2" descr="Logo&#10;&#10;Description automatically generated">
            <a:extLst>
              <a:ext uri="{FF2B5EF4-FFF2-40B4-BE49-F238E27FC236}">
                <a16:creationId xmlns:a16="http://schemas.microsoft.com/office/drawing/2014/main" id="{15A2CD6D-8869-A106-1F70-75C2EC34644C}"/>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30201335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 Parent Baby">
    <p:spTree>
      <p:nvGrpSpPr>
        <p:cNvPr id="1" name=""/>
        <p:cNvGrpSpPr/>
        <p:nvPr/>
      </p:nvGrpSpPr>
      <p:grpSpPr>
        <a:xfrm>
          <a:off x="0" y="0"/>
          <a:ext cx="0" cy="0"/>
          <a:chOff x="0" y="0"/>
          <a:chExt cx="0" cy="0"/>
        </a:xfrm>
      </p:grpSpPr>
      <p:pic>
        <p:nvPicPr>
          <p:cNvPr id="3" name="Picture 2" descr="A person sleeping with a baby&#10;&#10;Description automatically generated">
            <a:extLst>
              <a:ext uri="{FF2B5EF4-FFF2-40B4-BE49-F238E27FC236}">
                <a16:creationId xmlns:a16="http://schemas.microsoft.com/office/drawing/2014/main" id="{0354BDD9-AD68-94FC-FAB2-E1441D9043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511" b="7128"/>
          <a:stretch/>
        </p:blipFill>
        <p:spPr>
          <a:xfrm flipH="1">
            <a:off x="0" y="0"/>
            <a:ext cx="12192006" cy="6858000"/>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11584744" y="6480175"/>
            <a:ext cx="229431"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3048" y="2987214"/>
            <a:ext cx="7515472" cy="738664"/>
          </a:xfrm>
          <a:noFill/>
        </p:spPr>
        <p:txBody>
          <a:bodyPr wrap="square" lIns="457200" tIns="91440" rIns="91440" bIns="91440">
            <a:spAutoFit/>
          </a:bodyPr>
          <a:lstStyle>
            <a:lvl1pPr>
              <a:defRPr lang="en-US" sz="3600" smtClean="0">
                <a:solidFill>
                  <a:schemeClr val="bg1"/>
                </a:solidFill>
                <a:latin typeface="Invention Light" panose="020B0403020008020204" pitchFamily="34" charset="0"/>
              </a:defRPr>
            </a:lvl1pPr>
            <a:lvl2pPr>
              <a:defRPr lang="en-US" sz="900" smtClean="0"/>
            </a:lvl2pPr>
            <a:lvl3pPr>
              <a:defRPr lang="en-US" sz="900" smtClean="0"/>
            </a:lvl3pPr>
            <a:lvl4pPr>
              <a:defRPr lang="en-US" sz="900" smtClean="0"/>
            </a:lvl4pPr>
            <a:lvl5pPr>
              <a:defRPr lang="en-US" sz="900"/>
            </a:lvl5pPr>
          </a:lstStyle>
          <a:p>
            <a:pPr lvl="0">
              <a:spcBef>
                <a:spcPts val="1400"/>
              </a:spcBef>
              <a:spcAft>
                <a:spcPts val="1400"/>
              </a:spcAft>
            </a:pPr>
            <a:r>
              <a:rPr lang="en-US"/>
              <a:t>First</a:t>
            </a:r>
            <a:r>
              <a:rPr lang="en-US" sz="3600">
                <a:solidFill>
                  <a:schemeClr val="bg1"/>
                </a:solidFill>
                <a:latin typeface="Invention Light" panose="020B0403020008020204" pitchFamily="34" charset="0"/>
              </a:rPr>
              <a:t>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Second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3048" y="5546035"/>
            <a:ext cx="12188952"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2400" b="1" dirty="0">
                <a:solidFill>
                  <a:schemeClr val="bg1"/>
                </a:solidFill>
                <a:effectLst/>
                <a:latin typeface="Invention" panose="020B0503020008020204" pitchFamily="34" charset="0"/>
              </a:defRPr>
            </a:lvl1pPr>
          </a:lstStyle>
          <a:p>
            <a:pPr lvl="0" defTabSz="228600">
              <a:spcAft>
                <a:spcPts val="24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3048" y="2275037"/>
            <a:ext cx="1920240" cy="276999"/>
          </a:xfrm>
          <a:noFill/>
        </p:spPr>
        <p:txBody>
          <a:bodyPr wrap="square" lIns="457200" tIns="0" rIns="0" bIns="0">
            <a:spAutoFit/>
          </a:bodyPr>
          <a:lstStyle>
            <a:lvl1pPr>
              <a:defRPr lang="en-US" sz="1800" b="1" dirty="0">
                <a:solidFill>
                  <a:schemeClr val="bg1"/>
                </a:solidFill>
                <a:latin typeface="Invention" panose="020B0503020008020204" pitchFamily="34" charset="0"/>
              </a:defRPr>
            </a:lvl1pPr>
          </a:lstStyle>
          <a:p>
            <a:pPr lvl="0">
              <a:spcBef>
                <a:spcPts val="1400"/>
              </a:spcBef>
              <a:spcAft>
                <a:spcPts val="1400"/>
              </a:spcAft>
            </a:pPr>
            <a:r>
              <a:rPr lang="en-US"/>
              <a:t>Year</a:t>
            </a:r>
          </a:p>
        </p:txBody>
      </p:sp>
      <p:pic>
        <p:nvPicPr>
          <p:cNvPr id="4" name="Picture 3" descr="Logo&#10;&#10;Description automatically generated">
            <a:extLst>
              <a:ext uri="{FF2B5EF4-FFF2-40B4-BE49-F238E27FC236}">
                <a16:creationId xmlns:a16="http://schemas.microsoft.com/office/drawing/2014/main" id="{34DE96C4-FC55-110C-BF1C-AD0BC29DD51D}"/>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20760777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 Lg Lymphocytes">
    <p:bg>
      <p:bgPr>
        <a:solidFill>
          <a:schemeClr val="bg1">
            <a:lumMod val="50000"/>
          </a:schemeClr>
        </a:solidFill>
        <a:effectLst/>
      </p:bgPr>
    </p:bg>
    <p:spTree>
      <p:nvGrpSpPr>
        <p:cNvPr id="1" name=""/>
        <p:cNvGrpSpPr/>
        <p:nvPr/>
      </p:nvGrpSpPr>
      <p:grpSpPr>
        <a:xfrm>
          <a:off x="0" y="0"/>
          <a:ext cx="0" cy="0"/>
          <a:chOff x="0" y="0"/>
          <a:chExt cx="0" cy="0"/>
        </a:xfrm>
      </p:grpSpPr>
      <p:pic>
        <p:nvPicPr>
          <p:cNvPr id="2" name="Picture 1" descr="A picture containing sponge, reef&#10;&#10;Description automatically generated">
            <a:extLst>
              <a:ext uri="{FF2B5EF4-FFF2-40B4-BE49-F238E27FC236}">
                <a16:creationId xmlns:a16="http://schemas.microsoft.com/office/drawing/2014/main" id="{47395667-8D57-8554-13F3-9C38702950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23" t="8543" r="47278" b="15463"/>
          <a:stretch/>
        </p:blipFill>
        <p:spPr>
          <a:xfrm>
            <a:off x="0" y="0"/>
            <a:ext cx="12188952" cy="6858000"/>
          </a:xfrm>
          <a:prstGeom prst="rect">
            <a:avLst/>
          </a:prstGeom>
          <a:solidFill>
            <a:srgbClr val="0C2340"/>
          </a:solidFill>
        </p:spPr>
      </p:pic>
      <p:sp>
        <p:nvSpPr>
          <p:cNvPr id="3" name="Slide Number Placeholder 3">
            <a:extLst>
              <a:ext uri="{FF2B5EF4-FFF2-40B4-BE49-F238E27FC236}">
                <a16:creationId xmlns:a16="http://schemas.microsoft.com/office/drawing/2014/main" id="{C894263C-67D4-129B-7A55-FF0EE09256F6}"/>
              </a:ext>
            </a:extLst>
          </p:cNvPr>
          <p:cNvSpPr>
            <a:spLocks noGrp="1"/>
          </p:cNvSpPr>
          <p:nvPr>
            <p:ph type="sldNum" sz="quarter" idx="12"/>
          </p:nvPr>
        </p:nvSpPr>
        <p:spPr>
          <a:xfrm>
            <a:off x="11584744" y="6480175"/>
            <a:ext cx="229431" cy="216000"/>
          </a:xfrm>
        </p:spPr>
        <p:txBody>
          <a:bodyPr/>
          <a:lstStyle/>
          <a:p>
            <a:fld id="{29CC380D-5F44-41E8-971E-CDD19ED6F8E3}" type="slidenum">
              <a:rPr lang="en-GB" smtClean="0"/>
              <a:pPr/>
              <a:t>‹#›</a:t>
            </a:fld>
            <a:endParaRPr lang="en-GB"/>
          </a:p>
        </p:txBody>
      </p:sp>
      <p:sp>
        <p:nvSpPr>
          <p:cNvPr id="9" name="Text Placeholder 12">
            <a:extLst>
              <a:ext uri="{FF2B5EF4-FFF2-40B4-BE49-F238E27FC236}">
                <a16:creationId xmlns:a16="http://schemas.microsoft.com/office/drawing/2014/main" id="{614CC487-A424-598B-D1A6-2410590A398A}"/>
              </a:ext>
            </a:extLst>
          </p:cNvPr>
          <p:cNvSpPr>
            <a:spLocks noGrp="1"/>
          </p:cNvSpPr>
          <p:nvPr>
            <p:ph type="body" sz="quarter" idx="13" hasCustomPrompt="1"/>
          </p:nvPr>
        </p:nvSpPr>
        <p:spPr>
          <a:xfrm>
            <a:off x="-3048" y="2373710"/>
            <a:ext cx="7515472" cy="738664"/>
          </a:xfrm>
          <a:noFill/>
        </p:spPr>
        <p:txBody>
          <a:bodyPr wrap="square" lIns="457200" tIns="91440" rIns="91440" bIns="91440">
            <a:noAutofit/>
          </a:bodyPr>
          <a:lstStyle>
            <a:lvl1pPr>
              <a:defRPr lang="en-US" sz="3600" smtClean="0">
                <a:solidFill>
                  <a:schemeClr val="bg1"/>
                </a:solidFill>
                <a:latin typeface="Invention Light" panose="020B0403020008020204" pitchFamily="34" charset="0"/>
              </a:defRPr>
            </a:lvl1pPr>
            <a:lvl2pPr>
              <a:defRPr lang="en-US" sz="900" smtClean="0"/>
            </a:lvl2pPr>
            <a:lvl3pPr>
              <a:defRPr lang="en-US" sz="900" smtClean="0"/>
            </a:lvl3pPr>
            <a:lvl4pPr>
              <a:defRPr lang="en-US" sz="900" smtClean="0"/>
            </a:lvl4pPr>
            <a:lvl5pPr>
              <a:defRPr lang="en-US" sz="900"/>
            </a:lvl5pPr>
          </a:lstStyle>
          <a:p>
            <a:pPr lvl="0">
              <a:spcBef>
                <a:spcPts val="1400"/>
              </a:spcBef>
              <a:spcAft>
                <a:spcPts val="1400"/>
              </a:spcAft>
            </a:pPr>
            <a:r>
              <a:rPr lang="en-US"/>
              <a:t>First</a:t>
            </a:r>
            <a:r>
              <a:rPr lang="en-US" sz="3600">
                <a:solidFill>
                  <a:schemeClr val="bg1"/>
                </a:solidFill>
                <a:latin typeface="Invention Light" panose="020B0403020008020204" pitchFamily="34" charset="0"/>
              </a:rPr>
              <a:t>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Second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Third</a:t>
            </a:r>
            <a:endParaRPr lang="en-US"/>
          </a:p>
        </p:txBody>
      </p:sp>
      <p:sp>
        <p:nvSpPr>
          <p:cNvPr id="10" name="Text Placeholder 12">
            <a:extLst>
              <a:ext uri="{FF2B5EF4-FFF2-40B4-BE49-F238E27FC236}">
                <a16:creationId xmlns:a16="http://schemas.microsoft.com/office/drawing/2014/main" id="{4A5E1962-2B4F-311E-A1B5-9E13F29AEDC3}"/>
              </a:ext>
            </a:extLst>
          </p:cNvPr>
          <p:cNvSpPr>
            <a:spLocks noGrp="1"/>
          </p:cNvSpPr>
          <p:nvPr>
            <p:ph type="body" sz="quarter" idx="14" hasCustomPrompt="1"/>
          </p:nvPr>
        </p:nvSpPr>
        <p:spPr>
          <a:xfrm>
            <a:off x="0" y="3530009"/>
            <a:ext cx="4540103" cy="3327991"/>
          </a:xfr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t"/>
          <a:lstStyle>
            <a:lvl1pPr>
              <a:defRPr lang="en-US" sz="2400" b="1" dirty="0">
                <a:solidFill>
                  <a:schemeClr val="bg1"/>
                </a:solidFill>
                <a:effectLst/>
                <a:latin typeface="Invention" panose="020B0503020008020204" pitchFamily="34" charset="0"/>
              </a:defRPr>
            </a:lvl1pPr>
          </a:lstStyle>
          <a:p>
            <a:pPr lvl="0" defTabSz="228600">
              <a:spcAft>
                <a:spcPts val="3600"/>
              </a:spcAft>
            </a:pPr>
            <a:r>
              <a:rPr lang="en-US"/>
              <a:t>Add descriptive text about the presentation here.</a:t>
            </a:r>
          </a:p>
        </p:txBody>
      </p:sp>
      <p:sp>
        <p:nvSpPr>
          <p:cNvPr id="11" name="Text Placeholder 12">
            <a:extLst>
              <a:ext uri="{FF2B5EF4-FFF2-40B4-BE49-F238E27FC236}">
                <a16:creationId xmlns:a16="http://schemas.microsoft.com/office/drawing/2014/main" id="{6A1ABAB0-8899-FC3D-4984-4ECBF30AA6EE}"/>
              </a:ext>
            </a:extLst>
          </p:cNvPr>
          <p:cNvSpPr>
            <a:spLocks noGrp="1"/>
          </p:cNvSpPr>
          <p:nvPr>
            <p:ph type="body" sz="quarter" idx="15" hasCustomPrompt="1"/>
          </p:nvPr>
        </p:nvSpPr>
        <p:spPr>
          <a:xfrm>
            <a:off x="-3048" y="1661533"/>
            <a:ext cx="1920240" cy="276999"/>
          </a:xfrm>
          <a:noFill/>
        </p:spPr>
        <p:txBody>
          <a:bodyPr wrap="square" lIns="457200" tIns="0" rIns="0" bIns="0">
            <a:spAutoFit/>
          </a:bodyPr>
          <a:lstStyle>
            <a:lvl1pPr>
              <a:defRPr lang="en-US" sz="1800" b="1" dirty="0">
                <a:solidFill>
                  <a:schemeClr val="bg1"/>
                </a:solidFill>
                <a:latin typeface="Invention" panose="020B0503020008020204" pitchFamily="34" charset="0"/>
              </a:defRPr>
            </a:lvl1pPr>
          </a:lstStyle>
          <a:p>
            <a:pPr lvl="0">
              <a:spcBef>
                <a:spcPts val="1400"/>
              </a:spcBef>
              <a:spcAft>
                <a:spcPts val="1400"/>
              </a:spcAft>
            </a:pPr>
            <a:r>
              <a:rPr lang="en-US"/>
              <a:t>Year</a:t>
            </a:r>
          </a:p>
        </p:txBody>
      </p:sp>
      <p:pic>
        <p:nvPicPr>
          <p:cNvPr id="5" name="Picture 4" descr="Logo&#10;&#10;Description automatically generated">
            <a:extLst>
              <a:ext uri="{FF2B5EF4-FFF2-40B4-BE49-F238E27FC236}">
                <a16:creationId xmlns:a16="http://schemas.microsoft.com/office/drawing/2014/main" id="{F169150C-20FE-202E-92F5-6697F0BE5F5B}"/>
              </a:ext>
            </a:extLst>
          </p:cNvPr>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49671352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 Lg Photo">
    <p:bg>
      <p:bgPr>
        <a:solidFill>
          <a:schemeClr val="bg1">
            <a:lumMod val="50000"/>
            <a:alpha val="66000"/>
          </a:schemeClr>
        </a:solid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15E4E18C-D92D-F9F8-A942-8D8443403222}"/>
              </a:ext>
            </a:extLst>
          </p:cNvPr>
          <p:cNvSpPr>
            <a:spLocks noGrp="1"/>
          </p:cNvSpPr>
          <p:nvPr>
            <p:ph type="pic" sz="quarter" idx="16" hasCustomPrompt="1"/>
          </p:nvPr>
        </p:nvSpPr>
        <p:spPr>
          <a:xfrm>
            <a:off x="-3175" y="0"/>
            <a:ext cx="12188825" cy="6858000"/>
          </a:xfrm>
          <a:solidFill>
            <a:schemeClr val="bg1">
              <a:lumMod val="65000"/>
            </a:schemeClr>
          </a:solidFill>
        </p:spPr>
        <p:txBody>
          <a:bodyPr lIns="914400" tIns="914400" rIns="914400" bIns="914400"/>
          <a:lstStyle/>
          <a:p>
            <a:r>
              <a:rPr lang="en-US"/>
              <a:t>Click on the image icon to enter a custom image</a:t>
            </a:r>
          </a:p>
        </p:txBody>
      </p:sp>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11584744" y="6480175"/>
            <a:ext cx="229431" cy="216000"/>
          </a:xfrm>
        </p:spPr>
        <p:txBody>
          <a:bodyPr/>
          <a:lstStyle/>
          <a:p>
            <a:fld id="{29CC380D-5F44-41E8-971E-CDD19ED6F8E3}" type="slidenum">
              <a:rPr lang="en-GB" smtClean="0"/>
              <a:pPr/>
              <a:t>‹#›</a:t>
            </a:fld>
            <a:endParaRPr lang="en-GB"/>
          </a:p>
        </p:txBody>
      </p:sp>
      <p:sp>
        <p:nvSpPr>
          <p:cNvPr id="3" name="Slide Number Placeholder 3">
            <a:extLst>
              <a:ext uri="{FF2B5EF4-FFF2-40B4-BE49-F238E27FC236}">
                <a16:creationId xmlns:a16="http://schemas.microsoft.com/office/drawing/2014/main" id="{A307B0B2-2B4A-D40F-6411-688305C0245F}"/>
              </a:ext>
            </a:extLst>
          </p:cNvPr>
          <p:cNvSpPr txBox="1">
            <a:spLocks/>
          </p:cNvSpPr>
          <p:nvPr userDrawn="1"/>
        </p:nvSpPr>
        <p:spPr>
          <a:xfrm>
            <a:off x="11584744" y="6480175"/>
            <a:ext cx="229431" cy="216000"/>
          </a:xfrm>
          <a:prstGeom prst="rect">
            <a:avLst/>
          </a:prstGeom>
        </p:spPr>
        <p:txBody>
          <a:bodyPr vert="horz" lIns="0" tIns="0" rIns="0" bIns="0" rtlCol="0" anchor="ctr">
            <a:noAutofit/>
          </a:bodyPr>
          <a:lstStyle>
            <a:defPPr>
              <a:defRPr lang="en-US"/>
            </a:defPPr>
            <a:lvl1pPr marL="0" algn="r" defTabSz="228600" rtl="0" eaLnBrk="1" latinLnBrk="0" hangingPunct="1">
              <a:defRPr sz="700" kern="1200">
                <a:solidFill>
                  <a:srgbClr val="9EA7B3"/>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fld id="{29CC380D-5F44-41E8-971E-CDD19ED6F8E3}" type="slidenum">
              <a:rPr lang="en-GB" smtClean="0"/>
              <a:pPr/>
              <a:t>‹#›</a:t>
            </a:fld>
            <a:endParaRPr lang="en-GB"/>
          </a:p>
        </p:txBody>
      </p:sp>
      <p:sp>
        <p:nvSpPr>
          <p:cNvPr id="5" name="Text Placeholder 12">
            <a:extLst>
              <a:ext uri="{FF2B5EF4-FFF2-40B4-BE49-F238E27FC236}">
                <a16:creationId xmlns:a16="http://schemas.microsoft.com/office/drawing/2014/main" id="{4D0CC0C3-54EC-68BE-FEB3-11407B772BE5}"/>
              </a:ext>
            </a:extLst>
          </p:cNvPr>
          <p:cNvSpPr>
            <a:spLocks noGrp="1"/>
          </p:cNvSpPr>
          <p:nvPr>
            <p:ph type="body" sz="quarter" idx="13" hasCustomPrompt="1"/>
          </p:nvPr>
        </p:nvSpPr>
        <p:spPr>
          <a:xfrm>
            <a:off x="-3048" y="2373710"/>
            <a:ext cx="7515472" cy="738664"/>
          </a:xfrm>
          <a:noFill/>
        </p:spPr>
        <p:txBody>
          <a:bodyPr wrap="square" lIns="457200" tIns="91440" rIns="91440" bIns="91440">
            <a:spAutoFit/>
          </a:bodyPr>
          <a:lstStyle>
            <a:lvl1pPr>
              <a:defRPr lang="en-US" sz="3600" smtClean="0">
                <a:solidFill>
                  <a:schemeClr val="bg1"/>
                </a:solidFill>
                <a:latin typeface="Invention Light" panose="020B0403020008020204" pitchFamily="34" charset="0"/>
              </a:defRPr>
            </a:lvl1pPr>
            <a:lvl2pPr>
              <a:defRPr lang="en-US" sz="900" smtClean="0"/>
            </a:lvl2pPr>
            <a:lvl3pPr>
              <a:defRPr lang="en-US" sz="900" smtClean="0"/>
            </a:lvl3pPr>
            <a:lvl4pPr>
              <a:defRPr lang="en-US" sz="900" smtClean="0"/>
            </a:lvl4pPr>
            <a:lvl5pPr>
              <a:defRPr lang="en-US" sz="900"/>
            </a:lvl5pPr>
          </a:lstStyle>
          <a:p>
            <a:pPr lvl="0">
              <a:spcBef>
                <a:spcPts val="1400"/>
              </a:spcBef>
              <a:spcAft>
                <a:spcPts val="1400"/>
              </a:spcAft>
            </a:pPr>
            <a:r>
              <a:rPr lang="en-US"/>
              <a:t>First</a:t>
            </a:r>
            <a:r>
              <a:rPr lang="en-US" sz="3600">
                <a:solidFill>
                  <a:schemeClr val="bg1"/>
                </a:solidFill>
                <a:latin typeface="Invention Light" panose="020B0403020008020204" pitchFamily="34" charset="0"/>
              </a:rPr>
              <a:t>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Second </a:t>
            </a:r>
            <a:r>
              <a:rPr lang="en-US" sz="3600">
                <a:solidFill>
                  <a:srgbClr val="BFED33"/>
                </a:solidFill>
                <a:latin typeface="Invention Light" panose="020B0403020008020204" pitchFamily="34" charset="0"/>
              </a:rPr>
              <a:t>|</a:t>
            </a:r>
            <a:r>
              <a:rPr lang="en-US" sz="3600">
                <a:solidFill>
                  <a:schemeClr val="bg1"/>
                </a:solidFill>
                <a:latin typeface="Invention Light" panose="020B0403020008020204" pitchFamily="34" charset="0"/>
              </a:rPr>
              <a:t> Third</a:t>
            </a:r>
            <a:endParaRPr lang="en-US"/>
          </a:p>
        </p:txBody>
      </p:sp>
      <p:sp>
        <p:nvSpPr>
          <p:cNvPr id="6" name="Text Placeholder 12">
            <a:extLst>
              <a:ext uri="{FF2B5EF4-FFF2-40B4-BE49-F238E27FC236}">
                <a16:creationId xmlns:a16="http://schemas.microsoft.com/office/drawing/2014/main" id="{6E099D50-939E-A66C-2195-71104AEC4FE2}"/>
              </a:ext>
            </a:extLst>
          </p:cNvPr>
          <p:cNvSpPr>
            <a:spLocks noGrp="1"/>
          </p:cNvSpPr>
          <p:nvPr>
            <p:ph type="body" sz="quarter" idx="14" hasCustomPrompt="1"/>
          </p:nvPr>
        </p:nvSpPr>
        <p:spPr>
          <a:xfrm>
            <a:off x="0" y="3530009"/>
            <a:ext cx="4540103" cy="3327991"/>
          </a:xfr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t"/>
          <a:lstStyle>
            <a:lvl1pPr>
              <a:defRPr lang="en-US" sz="2400" b="1" dirty="0">
                <a:solidFill>
                  <a:schemeClr val="bg1"/>
                </a:solidFill>
                <a:effectLst/>
                <a:latin typeface="Invention" panose="020B0503020008020204" pitchFamily="34" charset="0"/>
              </a:defRPr>
            </a:lvl1pPr>
          </a:lstStyle>
          <a:p>
            <a:pPr lvl="0" defTabSz="228600">
              <a:spcAft>
                <a:spcPts val="3600"/>
              </a:spcAft>
            </a:pPr>
            <a:r>
              <a:rPr lang="en-US"/>
              <a:t>Add descriptive text about the presentation here.</a:t>
            </a:r>
          </a:p>
        </p:txBody>
      </p:sp>
      <p:sp>
        <p:nvSpPr>
          <p:cNvPr id="8" name="Text Placeholder 12">
            <a:extLst>
              <a:ext uri="{FF2B5EF4-FFF2-40B4-BE49-F238E27FC236}">
                <a16:creationId xmlns:a16="http://schemas.microsoft.com/office/drawing/2014/main" id="{7346710C-FA59-95B1-EE77-1CA4E379C461}"/>
              </a:ext>
            </a:extLst>
          </p:cNvPr>
          <p:cNvSpPr>
            <a:spLocks noGrp="1"/>
          </p:cNvSpPr>
          <p:nvPr>
            <p:ph type="body" sz="quarter" idx="15" hasCustomPrompt="1"/>
          </p:nvPr>
        </p:nvSpPr>
        <p:spPr>
          <a:xfrm>
            <a:off x="-3048" y="1661533"/>
            <a:ext cx="1920240" cy="276999"/>
          </a:xfrm>
          <a:noFill/>
        </p:spPr>
        <p:txBody>
          <a:bodyPr wrap="square" lIns="457200" tIns="0" rIns="0" bIns="0">
            <a:spAutoFit/>
          </a:bodyPr>
          <a:lstStyle>
            <a:lvl1pPr>
              <a:defRPr lang="en-US" sz="1800" b="1" dirty="0">
                <a:solidFill>
                  <a:schemeClr val="bg1"/>
                </a:solidFill>
                <a:latin typeface="Invention" panose="020B0503020008020204" pitchFamily="34" charset="0"/>
              </a:defRPr>
            </a:lvl1pPr>
          </a:lstStyle>
          <a:p>
            <a:pPr lvl="0">
              <a:spcBef>
                <a:spcPts val="1400"/>
              </a:spcBef>
              <a:spcAft>
                <a:spcPts val="1400"/>
              </a:spcAft>
            </a:pPr>
            <a:r>
              <a:rPr lang="en-US"/>
              <a:t>Year</a:t>
            </a:r>
          </a:p>
        </p:txBody>
      </p:sp>
    </p:spTree>
    <p:extLst>
      <p:ext uri="{BB962C8B-B14F-4D97-AF65-F5344CB8AC3E}">
        <p14:creationId xmlns:p14="http://schemas.microsoft.com/office/powerpoint/2010/main" val="311483585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9445752" cy="2200275"/>
          </a:xfrm>
        </p:spPr>
        <p:txBody>
          <a:bodyPr anchor="b"/>
          <a:lstStyle>
            <a:lvl1pPr algn="l">
              <a:defRPr sz="4250">
                <a:solidFill>
                  <a:schemeClr val="bg1"/>
                </a:solidFill>
                <a:latin typeface="+mj-lt"/>
              </a:defRPr>
            </a:lvl1pPr>
          </a:lstStyle>
          <a:p>
            <a:r>
              <a:rPr lang="en-US"/>
              <a:t>Click to edit Master title style</a:t>
            </a:r>
          </a:p>
        </p:txBody>
      </p:sp>
      <p:sp>
        <p:nvSpPr>
          <p:cNvPr id="3" name="Subtitle 2"/>
          <p:cNvSpPr>
            <a:spLocks noGrp="1"/>
          </p:cNvSpPr>
          <p:nvPr>
            <p:ph type="subTitle" idx="1" hasCustomPrompt="1"/>
          </p:nvPr>
        </p:nvSpPr>
        <p:spPr>
          <a:xfrm>
            <a:off x="377825" y="3682800"/>
            <a:ext cx="9445752" cy="2200275"/>
          </a:xfrm>
          <a:prstGeom prst="rect">
            <a:avLst/>
          </a:prstGeom>
        </p:spPr>
        <p:txBody>
          <a:bodyPr/>
          <a:lstStyle>
            <a:lvl1pPr marL="0" indent="0" algn="l">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goes here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hasCustomPrompt="1"/>
          </p:nvPr>
        </p:nvSpPr>
        <p:spPr>
          <a:xfrm>
            <a:off x="377825" y="6174001"/>
            <a:ext cx="3607594" cy="207749"/>
          </a:xfrm>
          <a:prstGeom prst="rect">
            <a:avLst/>
          </a:prstGeom>
        </p:spPr>
        <p:txBody>
          <a:bodyPr/>
          <a:lstStyle>
            <a:lvl1pPr>
              <a:defRPr sz="1200">
                <a:solidFill>
                  <a:schemeClr val="bg1"/>
                </a:solidFill>
              </a:defRPr>
            </a:lvl1pPr>
            <a:lvl2pPr>
              <a:defRPr sz="1200"/>
            </a:lvl2pPr>
            <a:lvl3pPr>
              <a:defRPr sz="1200"/>
            </a:lvl3pPr>
            <a:lvl4pPr>
              <a:defRPr sz="1200"/>
            </a:lvl4pPr>
            <a:lvl5pPr>
              <a:defRPr sz="1200"/>
            </a:lvl5pPr>
          </a:lstStyle>
          <a:p>
            <a:pPr lvl="0"/>
            <a:r>
              <a:rPr lang="en-US"/>
              <a:t>(month/day/year)</a:t>
            </a:r>
          </a:p>
        </p:txBody>
      </p:sp>
      <p:sp>
        <p:nvSpPr>
          <p:cNvPr id="10" name="Footer Placeholder 9">
            <a:extLst>
              <a:ext uri="{FF2B5EF4-FFF2-40B4-BE49-F238E27FC236}">
                <a16:creationId xmlns:a16="http://schemas.microsoft.com/office/drawing/2014/main" id="{58ADC44A-9213-B64D-A8AB-66BD30E027C6}"/>
              </a:ext>
            </a:extLst>
          </p:cNvPr>
          <p:cNvSpPr>
            <a:spLocks noGrp="1"/>
          </p:cNvSpPr>
          <p:nvPr>
            <p:ph type="ftr" sz="quarter" idx="12"/>
          </p:nvPr>
        </p:nvSpPr>
        <p:spPr/>
        <p:txBody>
          <a:bodyPr/>
          <a:lstStyle/>
          <a:p>
            <a:endParaRPr lang="en-GB"/>
          </a:p>
        </p:txBody>
      </p:sp>
      <p:pic>
        <p:nvPicPr>
          <p:cNvPr id="5" name="Picture 4" descr="Logo&#10;&#10;Description automatically generated">
            <a:extLst>
              <a:ext uri="{FF2B5EF4-FFF2-40B4-BE49-F238E27FC236}">
                <a16:creationId xmlns:a16="http://schemas.microsoft.com/office/drawing/2014/main" id="{56ACC0C5-D826-60C9-D9F1-9D86E973C869}"/>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37235962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lnSpc>
                <a:spcPct val="100000"/>
              </a:lnSpc>
              <a:spcBef>
                <a:spcPts val="1600"/>
              </a:spcBef>
              <a:spcAft>
                <a:spcPts val="1600"/>
              </a:spcAft>
              <a:buFont typeface="+mj-lt"/>
              <a:buAutoNum type="arabicPeriod"/>
              <a:defRPr sz="1600"/>
            </a:lvl1pPr>
            <a:lvl2pPr marL="342900" indent="-342900">
              <a:lnSpc>
                <a:spcPct val="100000"/>
              </a:lnSpc>
              <a:spcBef>
                <a:spcPts val="1600"/>
              </a:spcBef>
              <a:spcAft>
                <a:spcPts val="1600"/>
              </a:spcAft>
              <a:buFont typeface="+mj-lt"/>
              <a:buAutoNum type="arabicPeriod"/>
              <a:defRPr sz="1600">
                <a:solidFill>
                  <a:schemeClr val="bg1">
                    <a:lumMod val="85000"/>
                  </a:schemeClr>
                </a:solidFill>
              </a:defRPr>
            </a:lvl2pPr>
            <a:lvl3pPr marL="342900" indent="-342900">
              <a:lnSpc>
                <a:spcPct val="100000"/>
              </a:lnSpc>
              <a:spcBef>
                <a:spcPts val="1600"/>
              </a:spcBef>
              <a:spcAft>
                <a:spcPts val="1600"/>
              </a:spcAft>
              <a:buFont typeface="+mj-lt"/>
              <a:buAutoNum type="arabicPeriod"/>
              <a:defRPr sz="1600" b="1">
                <a:solidFill>
                  <a:schemeClr val="accent1"/>
                </a:solidFill>
              </a:defRPr>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Tree>
    <p:extLst>
      <p:ext uri="{BB962C8B-B14F-4D97-AF65-F5344CB8AC3E}">
        <p14:creationId xmlns:p14="http://schemas.microsoft.com/office/powerpoint/2010/main" val="3047112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11439144" cy="2200275"/>
          </a:xfrm>
        </p:spPr>
        <p:txBody>
          <a:bodyPr anchor="b"/>
          <a:lstStyle>
            <a:lvl1pPr algn="l">
              <a:defRPr sz="4250"/>
            </a:lvl1pPr>
          </a:lstStyle>
          <a:p>
            <a:r>
              <a:rPr lang="en-US"/>
              <a:t>Click to edit Master title style</a:t>
            </a:r>
          </a:p>
        </p:txBody>
      </p:sp>
      <p:sp>
        <p:nvSpPr>
          <p:cNvPr id="3" name="Subtitle 2"/>
          <p:cNvSpPr>
            <a:spLocks noGrp="1"/>
          </p:cNvSpPr>
          <p:nvPr>
            <p:ph type="subTitle" idx="1" hasCustomPrompt="1"/>
          </p:nvPr>
        </p:nvSpPr>
        <p:spPr>
          <a:xfrm>
            <a:off x="377825" y="3682800"/>
            <a:ext cx="11439144" cy="2200275"/>
          </a:xfrm>
          <a:prstGeom prst="rect">
            <a:avLst/>
          </a:prstGeo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goes here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hasCustomPrompt="1"/>
          </p:nvPr>
        </p:nvSpPr>
        <p:spPr>
          <a:xfrm>
            <a:off x="377825" y="6174001"/>
            <a:ext cx="3607594" cy="252200"/>
          </a:xfrm>
          <a:prstGeom prst="rect">
            <a:avLst/>
          </a:prstGeom>
        </p:spPr>
        <p:txBody>
          <a:bodyPr/>
          <a:lstStyle>
            <a:lvl1pPr>
              <a:defRPr sz="1200"/>
            </a:lvl1pPr>
            <a:lvl2pPr>
              <a:defRPr sz="1200"/>
            </a:lvl2pPr>
            <a:lvl3pPr>
              <a:defRPr sz="1200"/>
            </a:lvl3pPr>
            <a:lvl4pPr>
              <a:defRPr sz="1200"/>
            </a:lvl4pPr>
            <a:lvl5pPr>
              <a:defRPr sz="1200"/>
            </a:lvl5pPr>
          </a:lstStyle>
          <a:p>
            <a:pPr lvl="0"/>
            <a:r>
              <a:rPr lang="en-US"/>
              <a:t>(month/day/year)</a:t>
            </a:r>
          </a:p>
        </p:txBody>
      </p:sp>
      <p:sp>
        <p:nvSpPr>
          <p:cNvPr id="8" name="Footer Placeholder 7">
            <a:extLst>
              <a:ext uri="{FF2B5EF4-FFF2-40B4-BE49-F238E27FC236}">
                <a16:creationId xmlns:a16="http://schemas.microsoft.com/office/drawing/2014/main" id="{2A2A630D-D2A2-A24D-9003-1BEE64F923A3}"/>
              </a:ext>
            </a:extLst>
          </p:cNvPr>
          <p:cNvSpPr>
            <a:spLocks noGrp="1"/>
          </p:cNvSpPr>
          <p:nvPr>
            <p:ph type="ftr" sz="quarter" idx="12"/>
          </p:nvPr>
        </p:nvSpPr>
        <p:spPr/>
        <p:txBody>
          <a:bodyPr/>
          <a:lstStyle/>
          <a:p>
            <a:endParaRPr lang="en-GB"/>
          </a:p>
        </p:txBody>
      </p:sp>
      <p:pic>
        <p:nvPicPr>
          <p:cNvPr id="5" name="Picture 4" descr="Logo&#10;&#10;Description automatically generated">
            <a:extLst>
              <a:ext uri="{FF2B5EF4-FFF2-40B4-BE49-F238E27FC236}">
                <a16:creationId xmlns:a16="http://schemas.microsoft.com/office/drawing/2014/main" id="{B4C7A8E3-C0EB-E213-F0B5-7392BE8475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14413257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377825" y="1228725"/>
            <a:ext cx="4932729" cy="2200275"/>
          </a:xfrm>
        </p:spPr>
        <p:txBody>
          <a:bodyPr anchor="b"/>
          <a:lstStyle>
            <a:lvl1pPr algn="l">
              <a:defRPr sz="4250">
                <a:latin typeface="+mj-lt"/>
              </a:defRPr>
            </a:lvl1pPr>
          </a:lstStyle>
          <a:p>
            <a:r>
              <a:rPr lang="en-US"/>
              <a:t>Click to edit Master title style</a:t>
            </a:r>
          </a:p>
        </p:txBody>
      </p:sp>
      <p:sp>
        <p:nvSpPr>
          <p:cNvPr id="3" name="Subtitle 2"/>
          <p:cNvSpPr>
            <a:spLocks noGrp="1"/>
          </p:cNvSpPr>
          <p:nvPr>
            <p:ph type="subTitle" idx="1" hasCustomPrompt="1"/>
          </p:nvPr>
        </p:nvSpPr>
        <p:spPr>
          <a:xfrm>
            <a:off x="377825" y="3682800"/>
            <a:ext cx="4932729" cy="2200275"/>
          </a:xfrm>
          <a:prstGeom prst="rect">
            <a:avLst/>
          </a:prstGeom>
        </p:spPr>
        <p:txBody>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goes here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hasCustomPrompt="1"/>
          </p:nvPr>
        </p:nvSpPr>
        <p:spPr>
          <a:xfrm>
            <a:off x="377825" y="6174001"/>
            <a:ext cx="3607594" cy="207749"/>
          </a:xfrm>
          <a:prstGeom prst="rect">
            <a:avLst/>
          </a:prstGeom>
        </p:spPr>
        <p:txBody>
          <a:bodyPr/>
          <a:lstStyle>
            <a:lvl1pPr>
              <a:defRPr sz="1200"/>
            </a:lvl1pPr>
            <a:lvl2pPr>
              <a:defRPr sz="1200"/>
            </a:lvl2pPr>
            <a:lvl3pPr>
              <a:defRPr sz="1200"/>
            </a:lvl3pPr>
            <a:lvl4pPr>
              <a:defRPr sz="1200"/>
            </a:lvl4pPr>
            <a:lvl5pPr>
              <a:defRPr sz="1200"/>
            </a:lvl5pPr>
          </a:lstStyle>
          <a:p>
            <a:pPr lvl="0"/>
            <a:r>
              <a:rPr lang="en-US"/>
              <a:t>(month/day/year)</a:t>
            </a:r>
          </a:p>
        </p:txBody>
      </p:sp>
      <p:sp>
        <p:nvSpPr>
          <p:cNvPr id="5" name="Picture Placeholder 4">
            <a:extLst>
              <a:ext uri="{FF2B5EF4-FFF2-40B4-BE49-F238E27FC236}">
                <a16:creationId xmlns:a16="http://schemas.microsoft.com/office/drawing/2014/main" id="{546E6AF0-C66B-4B32-964D-86B588C01D6D}"/>
              </a:ext>
            </a:extLst>
          </p:cNvPr>
          <p:cNvSpPr>
            <a:spLocks noGrp="1"/>
          </p:cNvSpPr>
          <p:nvPr>
            <p:ph type="pic" sz="quarter" idx="11"/>
          </p:nvPr>
        </p:nvSpPr>
        <p:spPr>
          <a:xfrm>
            <a:off x="6096000" y="0"/>
            <a:ext cx="6096001" cy="6096600"/>
          </a:xfrm>
          <a:prstGeom prst="rect">
            <a:avLst/>
          </a:prstGeom>
          <a:solidFill>
            <a:schemeClr val="bg1">
              <a:lumMod val="85000"/>
            </a:schemeClr>
          </a:solidFill>
        </p:spPr>
        <p:txBody>
          <a:bodyPr/>
          <a:lstStyle/>
          <a:p>
            <a:r>
              <a:rPr lang="en-US"/>
              <a:t>Click icon to add picture</a:t>
            </a:r>
            <a:endParaRPr lang="en-GB"/>
          </a:p>
        </p:txBody>
      </p:sp>
      <p:sp>
        <p:nvSpPr>
          <p:cNvPr id="12" name="Footer Placeholder 11">
            <a:extLst>
              <a:ext uri="{FF2B5EF4-FFF2-40B4-BE49-F238E27FC236}">
                <a16:creationId xmlns:a16="http://schemas.microsoft.com/office/drawing/2014/main" id="{4C9BF2E3-EA9C-7F4B-9DDD-A42D8C853D72}"/>
              </a:ext>
            </a:extLst>
          </p:cNvPr>
          <p:cNvSpPr>
            <a:spLocks noGrp="1"/>
          </p:cNvSpPr>
          <p:nvPr>
            <p:ph type="ftr" sz="quarter" idx="13"/>
          </p:nvPr>
        </p:nvSpPr>
        <p:spPr/>
        <p:txBody>
          <a:bodyPr/>
          <a:lstStyle/>
          <a:p>
            <a:endParaRPr lang="en-GB"/>
          </a:p>
        </p:txBody>
      </p:sp>
      <p:pic>
        <p:nvPicPr>
          <p:cNvPr id="6" name="Picture 5" descr="Logo&#10;&#10;Description automatically generated">
            <a:extLst>
              <a:ext uri="{FF2B5EF4-FFF2-40B4-BE49-F238E27FC236}">
                <a16:creationId xmlns:a16="http://schemas.microsoft.com/office/drawing/2014/main" id="{401AD1C1-D574-94E4-81C9-AA04F5244E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9064" y="142875"/>
            <a:ext cx="786384" cy="939292"/>
          </a:xfrm>
          <a:prstGeom prst="rect">
            <a:avLst/>
          </a:prstGeom>
        </p:spPr>
      </p:pic>
    </p:spTree>
    <p:extLst>
      <p:ext uri="{BB962C8B-B14F-4D97-AF65-F5344CB8AC3E}">
        <p14:creationId xmlns:p14="http://schemas.microsoft.com/office/powerpoint/2010/main" val="11610161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Two Images">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a:prstGeom prst="rect">
            <a:avLst/>
          </a:prstGeom>
        </p:spPr>
        <p:txBody>
          <a:bodyPr/>
          <a:lstStyle>
            <a:lvl1pPr marL="0" indent="0">
              <a:buNone/>
              <a:defRPr sz="16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8052000" y="0"/>
            <a:ext cx="4140000" cy="4384800"/>
          </a:xfrm>
          <a:prstGeom prst="rect">
            <a:avLst/>
          </a:prstGeom>
          <a:solidFill>
            <a:schemeClr val="bg1">
              <a:lumMod val="85000"/>
            </a:schemeClr>
          </a:solidFill>
        </p:spPr>
        <p:txBody>
          <a:bodyPr/>
          <a:lstStyle/>
          <a:p>
            <a:r>
              <a:rPr lang="en-US"/>
              <a:t>Click icon to add picture</a:t>
            </a:r>
            <a:endParaRPr lang="en-GB"/>
          </a:p>
        </p:txBody>
      </p:sp>
      <p:sp>
        <p:nvSpPr>
          <p:cNvPr id="10" name="Picture Placeholder 4">
            <a:extLst>
              <a:ext uri="{FF2B5EF4-FFF2-40B4-BE49-F238E27FC236}">
                <a16:creationId xmlns:a16="http://schemas.microsoft.com/office/drawing/2014/main" id="{5BD02FF6-E8C6-4907-A5E5-4B6BC632719B}"/>
              </a:ext>
            </a:extLst>
          </p:cNvPr>
          <p:cNvSpPr>
            <a:spLocks noGrp="1"/>
          </p:cNvSpPr>
          <p:nvPr>
            <p:ph type="pic" sz="quarter" idx="14"/>
          </p:nvPr>
        </p:nvSpPr>
        <p:spPr>
          <a:xfrm>
            <a:off x="6096000" y="4384800"/>
            <a:ext cx="1956000" cy="1996950"/>
          </a:xfrm>
          <a:prstGeom prst="rect">
            <a:avLst/>
          </a:prstGeom>
          <a:solidFill>
            <a:schemeClr val="bg1">
              <a:lumMod val="85000"/>
            </a:schemeClr>
          </a:solidFill>
        </p:spPr>
        <p:txBody>
          <a:bodyPr/>
          <a:lstStyle/>
          <a:p>
            <a:r>
              <a:rPr lang="en-US"/>
              <a:t>Click icon to add picture</a:t>
            </a:r>
            <a:endParaRPr lang="en-GB"/>
          </a:p>
        </p:txBody>
      </p:sp>
      <p:sp>
        <p:nvSpPr>
          <p:cNvPr id="6" name="Date Placeholder 5">
            <a:extLst>
              <a:ext uri="{FF2B5EF4-FFF2-40B4-BE49-F238E27FC236}">
                <a16:creationId xmlns:a16="http://schemas.microsoft.com/office/drawing/2014/main" id="{F1DABA81-09CA-2445-94F5-E8C5860AE59F}"/>
              </a:ext>
            </a:extLst>
          </p:cNvPr>
          <p:cNvSpPr>
            <a:spLocks noGrp="1"/>
          </p:cNvSpPr>
          <p:nvPr>
            <p:ph type="dt" sz="half" idx="15"/>
          </p:nvPr>
        </p:nvSpPr>
        <p:spPr/>
        <p:txBody>
          <a:bodyPr/>
          <a:lstStyle/>
          <a:p>
            <a:fld id="{BD9622A0-B4DA-AB4C-98CE-E6395845296C}" type="datetime4">
              <a:rPr lang="en-US" smtClean="0"/>
              <a:t>August 12, 2025</a:t>
            </a:fld>
            <a:endParaRPr lang="en-GB"/>
          </a:p>
        </p:txBody>
      </p:sp>
      <p:sp>
        <p:nvSpPr>
          <p:cNvPr id="7" name="Footer Placeholder 6">
            <a:extLst>
              <a:ext uri="{FF2B5EF4-FFF2-40B4-BE49-F238E27FC236}">
                <a16:creationId xmlns:a16="http://schemas.microsoft.com/office/drawing/2014/main" id="{8B1A2F9A-5ACE-794A-BD66-D670CFEBB357}"/>
              </a:ext>
            </a:extLst>
          </p:cNvPr>
          <p:cNvSpPr>
            <a:spLocks noGrp="1"/>
          </p:cNvSpPr>
          <p:nvPr>
            <p:ph type="ftr" sz="quarter" idx="16"/>
          </p:nvPr>
        </p:nvSpPr>
        <p:spPr/>
        <p:txBody>
          <a:bodyPr/>
          <a:lstStyle/>
          <a:p>
            <a:endParaRPr lang="en-GB"/>
          </a:p>
        </p:txBody>
      </p:sp>
      <p:sp>
        <p:nvSpPr>
          <p:cNvPr id="9" name="Slide Number Placeholder 8">
            <a:extLst>
              <a:ext uri="{FF2B5EF4-FFF2-40B4-BE49-F238E27FC236}">
                <a16:creationId xmlns:a16="http://schemas.microsoft.com/office/drawing/2014/main" id="{F1B9B6D6-A74F-7342-B26B-5A03F20C864B}"/>
              </a:ext>
            </a:extLst>
          </p:cNvPr>
          <p:cNvSpPr>
            <a:spLocks noGrp="1"/>
          </p:cNvSpPr>
          <p:nvPr>
            <p:ph type="sldNum" sz="quarter" idx="17"/>
          </p:nvPr>
        </p:nvSpPr>
        <p:spPr/>
        <p:txBody>
          <a:bodyPr/>
          <a:lstStyle/>
          <a:p>
            <a:fld id="{29CC380D-5F44-41E8-971E-CDD19ED6F8E3}" type="slidenum">
              <a:rPr lang="en-GB" smtClean="0"/>
              <a:pPr/>
              <a:t>‹#›</a:t>
            </a:fld>
            <a:endParaRPr lang="en-GB"/>
          </a:p>
        </p:txBody>
      </p:sp>
      <p:pic>
        <p:nvPicPr>
          <p:cNvPr id="5" name="Picture 4">
            <a:extLst>
              <a:ext uri="{FF2B5EF4-FFF2-40B4-BE49-F238E27FC236}">
                <a16:creationId xmlns:a16="http://schemas.microsoft.com/office/drawing/2014/main" id="{9CC98DD2-93D5-BEDF-3EB1-BB05E3835D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938485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77825" y="1227932"/>
            <a:ext cx="4590000" cy="2152469"/>
          </a:xfrm>
        </p:spPr>
        <p:txBody>
          <a:bodyPr anchor="b"/>
          <a:lstStyle>
            <a:lvl1pPr>
              <a:defRPr sz="575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77825" y="3465000"/>
            <a:ext cx="3608388" cy="1500187"/>
          </a:xfrm>
          <a:prstGeom prst="rect">
            <a:avLst/>
          </a:prstGeom>
        </p:spPr>
        <p:txBody>
          <a:bodyPr/>
          <a:lstStyle>
            <a:lvl1pPr marL="0" indent="0">
              <a:buNone/>
              <a:defRPr sz="16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4">
            <a:extLst>
              <a:ext uri="{FF2B5EF4-FFF2-40B4-BE49-F238E27FC236}">
                <a16:creationId xmlns:a16="http://schemas.microsoft.com/office/drawing/2014/main" id="{DF22C6B2-3601-40B5-A63A-084FE28E5762}"/>
              </a:ext>
            </a:extLst>
          </p:cNvPr>
          <p:cNvSpPr>
            <a:spLocks noGrp="1"/>
          </p:cNvSpPr>
          <p:nvPr>
            <p:ph type="pic" sz="quarter" idx="13"/>
          </p:nvPr>
        </p:nvSpPr>
        <p:spPr>
          <a:xfrm>
            <a:off x="6096000" y="0"/>
            <a:ext cx="6096001" cy="6381750"/>
          </a:xfrm>
          <a:prstGeom prst="rect">
            <a:avLst/>
          </a:prstGeom>
          <a:solidFill>
            <a:schemeClr val="bg1">
              <a:lumMod val="85000"/>
            </a:schemeClr>
          </a:solidFill>
        </p:spPr>
        <p:txBody>
          <a:bodyPr/>
          <a:lstStyle/>
          <a:p>
            <a:r>
              <a:rPr lang="en-US"/>
              <a:t>Click icon to add picture</a:t>
            </a:r>
            <a:endParaRPr lang="en-GB"/>
          </a:p>
        </p:txBody>
      </p:sp>
      <p:sp>
        <p:nvSpPr>
          <p:cNvPr id="15" name="Date Placeholder 14">
            <a:extLst>
              <a:ext uri="{FF2B5EF4-FFF2-40B4-BE49-F238E27FC236}">
                <a16:creationId xmlns:a16="http://schemas.microsoft.com/office/drawing/2014/main" id="{3C5C1224-3420-BD4C-AB03-597E49156B53}"/>
              </a:ext>
            </a:extLst>
          </p:cNvPr>
          <p:cNvSpPr>
            <a:spLocks noGrp="1"/>
          </p:cNvSpPr>
          <p:nvPr>
            <p:ph type="dt" sz="half" idx="14"/>
          </p:nvPr>
        </p:nvSpPr>
        <p:spPr/>
        <p:txBody>
          <a:bodyPr/>
          <a:lstStyle/>
          <a:p>
            <a:fld id="{B2968ACE-AF19-3041-ACD6-427E5021CCDD}" type="datetime4">
              <a:rPr lang="en-US" smtClean="0"/>
              <a:t>August 12, 2025</a:t>
            </a:fld>
            <a:endParaRPr lang="en-GB"/>
          </a:p>
        </p:txBody>
      </p:sp>
      <p:sp>
        <p:nvSpPr>
          <p:cNvPr id="16" name="Footer Placeholder 15">
            <a:extLst>
              <a:ext uri="{FF2B5EF4-FFF2-40B4-BE49-F238E27FC236}">
                <a16:creationId xmlns:a16="http://schemas.microsoft.com/office/drawing/2014/main" id="{30E31E45-BD7C-2244-A5AA-6B9A4DD18F08}"/>
              </a:ext>
            </a:extLst>
          </p:cNvPr>
          <p:cNvSpPr>
            <a:spLocks noGrp="1"/>
          </p:cNvSpPr>
          <p:nvPr>
            <p:ph type="ftr" sz="quarter" idx="15"/>
          </p:nvPr>
        </p:nvSpPr>
        <p:spPr/>
        <p:txBody>
          <a:bodyPr/>
          <a:lstStyle/>
          <a:p>
            <a:endParaRPr lang="en-GB"/>
          </a:p>
        </p:txBody>
      </p:sp>
      <p:sp>
        <p:nvSpPr>
          <p:cNvPr id="17" name="Slide Number Placeholder 16">
            <a:extLst>
              <a:ext uri="{FF2B5EF4-FFF2-40B4-BE49-F238E27FC236}">
                <a16:creationId xmlns:a16="http://schemas.microsoft.com/office/drawing/2014/main" id="{312DB7C9-9D63-8443-A5FD-D086C0E4DD37}"/>
              </a:ext>
            </a:extLst>
          </p:cNvPr>
          <p:cNvSpPr>
            <a:spLocks noGrp="1"/>
          </p:cNvSpPr>
          <p:nvPr>
            <p:ph type="sldNum" sz="quarter" idx="16"/>
          </p:nvPr>
        </p:nvSpPr>
        <p:spPr/>
        <p:txBody>
          <a:bodyPr/>
          <a:lstStyle/>
          <a:p>
            <a:fld id="{29CC380D-5F44-41E8-971E-CDD19ED6F8E3}" type="slidenum">
              <a:rPr lang="en-GB" smtClean="0"/>
              <a:pPr/>
              <a:t>‹#›</a:t>
            </a:fld>
            <a:endParaRPr lang="en-GB"/>
          </a:p>
        </p:txBody>
      </p:sp>
      <p:pic>
        <p:nvPicPr>
          <p:cNvPr id="5" name="Picture 4">
            <a:extLst>
              <a:ext uri="{FF2B5EF4-FFF2-40B4-BE49-F238E27FC236}">
                <a16:creationId xmlns:a16="http://schemas.microsoft.com/office/drawing/2014/main" id="{38ABCA71-54A4-29AD-0CA6-DDC12613C0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218536771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ivider Photo">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B841ABF-32CB-9D00-0DD7-ED283C592287}"/>
              </a:ext>
            </a:extLst>
          </p:cNvPr>
          <p:cNvSpPr>
            <a:spLocks noGrp="1"/>
          </p:cNvSpPr>
          <p:nvPr>
            <p:ph type="pic" sz="quarter" idx="10" hasCustomPrompt="1"/>
          </p:nvPr>
        </p:nvSpPr>
        <p:spPr>
          <a:xfrm>
            <a:off x="0" y="0"/>
            <a:ext cx="12188825" cy="6858000"/>
          </a:xfrm>
          <a:solidFill>
            <a:schemeClr val="bg1">
              <a:lumMod val="85000"/>
            </a:schemeClr>
          </a:solidFill>
        </p:spPr>
        <p:txBody>
          <a:bodyPr/>
          <a:lstStyle/>
          <a:p>
            <a:r>
              <a:rPr lang="en-US"/>
              <a:t>Click the image icon to insert a custom image</a:t>
            </a:r>
          </a:p>
        </p:txBody>
      </p:sp>
      <p:sp>
        <p:nvSpPr>
          <p:cNvPr id="11" name="Text Placeholder 10">
            <a:extLst>
              <a:ext uri="{FF2B5EF4-FFF2-40B4-BE49-F238E27FC236}">
                <a16:creationId xmlns:a16="http://schemas.microsoft.com/office/drawing/2014/main" id="{1C7DC093-1E00-10F6-45F2-4685FF7C3802}"/>
              </a:ext>
            </a:extLst>
          </p:cNvPr>
          <p:cNvSpPr>
            <a:spLocks noGrp="1"/>
          </p:cNvSpPr>
          <p:nvPr>
            <p:ph type="body" sz="quarter" idx="11" hasCustomPrompt="1"/>
          </p:nvPr>
        </p:nvSpPr>
        <p:spPr>
          <a:xfrm>
            <a:off x="0" y="5486400"/>
            <a:ext cx="12192000" cy="1371600"/>
          </a:xfrm>
          <a:solidFill>
            <a:srgbClr val="00857C">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3600" i="0" smtClean="0">
                <a:solidFill>
                  <a:schemeClr val="bg1"/>
                </a:solidFill>
                <a:effectLst/>
                <a:latin typeface="+mj-lt"/>
              </a:defRPr>
            </a:lvl1pPr>
            <a:lvl2pPr>
              <a:defRPr lang="en-US" sz="900" smtClean="0">
                <a:solidFill>
                  <a:schemeClr val="lt1"/>
                </a:solidFill>
              </a:defRPr>
            </a:lvl2pPr>
            <a:lvl3pPr>
              <a:defRPr lang="en-US" sz="900" smtClean="0">
                <a:solidFill>
                  <a:schemeClr val="lt1"/>
                </a:solidFill>
              </a:defRPr>
            </a:lvl3pPr>
            <a:lvl4pPr>
              <a:defRPr lang="en-US" sz="900" smtClean="0">
                <a:solidFill>
                  <a:schemeClr val="lt1"/>
                </a:solidFill>
              </a:defRPr>
            </a:lvl4pPr>
            <a:lvl5pPr>
              <a:defRPr lang="en-US" sz="900">
                <a:solidFill>
                  <a:schemeClr val="lt1"/>
                </a:solidFill>
              </a:defRPr>
            </a:lvl5pPr>
          </a:lstStyle>
          <a:p>
            <a:pPr lvl="0" defTabSz="228600" fontAlgn="base">
              <a:spcAft>
                <a:spcPts val="2400"/>
              </a:spcAft>
            </a:pPr>
            <a:r>
              <a:rPr lang="en-US"/>
              <a:t>Add divider slide content</a:t>
            </a:r>
          </a:p>
        </p:txBody>
      </p:sp>
    </p:spTree>
    <p:extLst>
      <p:ext uri="{BB962C8B-B14F-4D97-AF65-F5344CB8AC3E}">
        <p14:creationId xmlns:p14="http://schemas.microsoft.com/office/powerpoint/2010/main" val="34579529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Dk Blu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B841ABF-32CB-9D00-0DD7-ED283C592287}"/>
              </a:ext>
            </a:extLst>
          </p:cNvPr>
          <p:cNvSpPr>
            <a:spLocks noGrp="1"/>
          </p:cNvSpPr>
          <p:nvPr>
            <p:ph type="pic" sz="quarter" idx="10" hasCustomPrompt="1"/>
          </p:nvPr>
        </p:nvSpPr>
        <p:spPr>
          <a:xfrm>
            <a:off x="0" y="0"/>
            <a:ext cx="12188825" cy="5350408"/>
          </a:xfrm>
          <a:solidFill>
            <a:schemeClr val="bg1">
              <a:lumMod val="85000"/>
            </a:schemeClr>
          </a:solidFill>
        </p:spPr>
        <p:txBody>
          <a:bodyPr/>
          <a:lstStyle/>
          <a:p>
            <a:r>
              <a:rPr lang="en-US"/>
              <a:t>Click the image icon to insert a custom image</a:t>
            </a:r>
          </a:p>
        </p:txBody>
      </p:sp>
      <p:sp>
        <p:nvSpPr>
          <p:cNvPr id="11" name="Text Placeholder 10">
            <a:extLst>
              <a:ext uri="{FF2B5EF4-FFF2-40B4-BE49-F238E27FC236}">
                <a16:creationId xmlns:a16="http://schemas.microsoft.com/office/drawing/2014/main" id="{1C7DC093-1E00-10F6-45F2-4685FF7C3802}"/>
              </a:ext>
            </a:extLst>
          </p:cNvPr>
          <p:cNvSpPr>
            <a:spLocks noGrp="1"/>
          </p:cNvSpPr>
          <p:nvPr>
            <p:ph type="body" sz="quarter" idx="11" hasCustomPrompt="1"/>
          </p:nvPr>
        </p:nvSpPr>
        <p:spPr>
          <a:xfrm>
            <a:off x="0" y="5579008"/>
            <a:ext cx="12192000" cy="1278992"/>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3600" i="0" smtClean="0">
                <a:solidFill>
                  <a:schemeClr val="bg1"/>
                </a:solidFill>
                <a:effectLst/>
                <a:latin typeface="+mj-lt"/>
              </a:defRPr>
            </a:lvl1pPr>
            <a:lvl2pPr>
              <a:defRPr lang="en-US" sz="900" smtClean="0">
                <a:solidFill>
                  <a:schemeClr val="lt1"/>
                </a:solidFill>
              </a:defRPr>
            </a:lvl2pPr>
            <a:lvl3pPr>
              <a:defRPr lang="en-US" sz="900" smtClean="0">
                <a:solidFill>
                  <a:schemeClr val="lt1"/>
                </a:solidFill>
              </a:defRPr>
            </a:lvl3pPr>
            <a:lvl4pPr>
              <a:defRPr lang="en-US" sz="900" smtClean="0">
                <a:solidFill>
                  <a:schemeClr val="lt1"/>
                </a:solidFill>
              </a:defRPr>
            </a:lvl4pPr>
            <a:lvl5pPr>
              <a:defRPr lang="en-US" sz="900">
                <a:solidFill>
                  <a:schemeClr val="lt1"/>
                </a:solidFill>
              </a:defRPr>
            </a:lvl5pPr>
          </a:lstStyle>
          <a:p>
            <a:pPr lvl="0" defTabSz="228600" fontAlgn="base">
              <a:spcAft>
                <a:spcPts val="2400"/>
              </a:spcAft>
            </a:pPr>
            <a:r>
              <a:rPr lang="en-US"/>
              <a:t>Add divider slide content</a:t>
            </a:r>
          </a:p>
        </p:txBody>
      </p:sp>
      <p:sp>
        <p:nvSpPr>
          <p:cNvPr id="2" name="Rectangle 1">
            <a:extLst>
              <a:ext uri="{FF2B5EF4-FFF2-40B4-BE49-F238E27FC236}">
                <a16:creationId xmlns:a16="http://schemas.microsoft.com/office/drawing/2014/main" id="{9C8B3CBA-B1D7-0545-0650-799CE83FC316}"/>
              </a:ext>
            </a:extLst>
          </p:cNvPr>
          <p:cNvSpPr/>
          <p:nvPr userDrawn="1"/>
        </p:nvSpPr>
        <p:spPr>
          <a:xfrm>
            <a:off x="0" y="5350408"/>
            <a:ext cx="12192000" cy="228600"/>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39906012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Lt Teal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B841ABF-32CB-9D00-0DD7-ED283C592287}"/>
              </a:ext>
            </a:extLst>
          </p:cNvPr>
          <p:cNvSpPr>
            <a:spLocks noGrp="1"/>
          </p:cNvSpPr>
          <p:nvPr>
            <p:ph type="pic" sz="quarter" idx="10" hasCustomPrompt="1"/>
          </p:nvPr>
        </p:nvSpPr>
        <p:spPr>
          <a:xfrm>
            <a:off x="0" y="0"/>
            <a:ext cx="12188825" cy="5350408"/>
          </a:xfrm>
          <a:solidFill>
            <a:schemeClr val="bg1">
              <a:lumMod val="85000"/>
            </a:schemeClr>
          </a:solidFill>
        </p:spPr>
        <p:txBody>
          <a:bodyPr/>
          <a:lstStyle/>
          <a:p>
            <a:r>
              <a:rPr lang="en-US"/>
              <a:t>Click the image icon to insert a custom image</a:t>
            </a:r>
          </a:p>
        </p:txBody>
      </p:sp>
      <p:sp>
        <p:nvSpPr>
          <p:cNvPr id="11" name="Text Placeholder 10">
            <a:extLst>
              <a:ext uri="{FF2B5EF4-FFF2-40B4-BE49-F238E27FC236}">
                <a16:creationId xmlns:a16="http://schemas.microsoft.com/office/drawing/2014/main" id="{1C7DC093-1E00-10F6-45F2-4685FF7C3802}"/>
              </a:ext>
            </a:extLst>
          </p:cNvPr>
          <p:cNvSpPr>
            <a:spLocks noGrp="1"/>
          </p:cNvSpPr>
          <p:nvPr>
            <p:ph type="body" sz="quarter" idx="11" hasCustomPrompt="1"/>
          </p:nvPr>
        </p:nvSpPr>
        <p:spPr>
          <a:xfrm>
            <a:off x="0" y="5579008"/>
            <a:ext cx="12192000" cy="1278992"/>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3600" i="0" smtClean="0">
                <a:solidFill>
                  <a:schemeClr val="bg1"/>
                </a:solidFill>
                <a:effectLst/>
                <a:latin typeface="+mj-lt"/>
              </a:defRPr>
            </a:lvl1pPr>
            <a:lvl2pPr>
              <a:defRPr lang="en-US" sz="900" smtClean="0">
                <a:solidFill>
                  <a:schemeClr val="lt1"/>
                </a:solidFill>
              </a:defRPr>
            </a:lvl2pPr>
            <a:lvl3pPr>
              <a:defRPr lang="en-US" sz="900" smtClean="0">
                <a:solidFill>
                  <a:schemeClr val="lt1"/>
                </a:solidFill>
              </a:defRPr>
            </a:lvl3pPr>
            <a:lvl4pPr>
              <a:defRPr lang="en-US" sz="900" smtClean="0">
                <a:solidFill>
                  <a:schemeClr val="lt1"/>
                </a:solidFill>
              </a:defRPr>
            </a:lvl4pPr>
            <a:lvl5pPr>
              <a:defRPr lang="en-US" sz="900">
                <a:solidFill>
                  <a:schemeClr val="lt1"/>
                </a:solidFill>
              </a:defRPr>
            </a:lvl5pPr>
          </a:lstStyle>
          <a:p>
            <a:pPr lvl="0" defTabSz="228600" fontAlgn="base">
              <a:spcAft>
                <a:spcPts val="2400"/>
              </a:spcAft>
            </a:pPr>
            <a:r>
              <a:rPr lang="en-US"/>
              <a:t>Add divider slide content</a:t>
            </a:r>
          </a:p>
        </p:txBody>
      </p:sp>
      <p:sp>
        <p:nvSpPr>
          <p:cNvPr id="2" name="Rectangle 1">
            <a:extLst>
              <a:ext uri="{FF2B5EF4-FFF2-40B4-BE49-F238E27FC236}">
                <a16:creationId xmlns:a16="http://schemas.microsoft.com/office/drawing/2014/main" id="{9C8B3CBA-B1D7-0545-0650-799CE83FC316}"/>
              </a:ext>
            </a:extLst>
          </p:cNvPr>
          <p:cNvSpPr/>
          <p:nvPr userDrawn="1"/>
        </p:nvSpPr>
        <p:spPr>
          <a:xfrm>
            <a:off x="0" y="5350408"/>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8908077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ivider Lim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B841ABF-32CB-9D00-0DD7-ED283C592287}"/>
              </a:ext>
            </a:extLst>
          </p:cNvPr>
          <p:cNvSpPr>
            <a:spLocks noGrp="1"/>
          </p:cNvSpPr>
          <p:nvPr>
            <p:ph type="pic" sz="quarter" idx="10" hasCustomPrompt="1"/>
          </p:nvPr>
        </p:nvSpPr>
        <p:spPr>
          <a:xfrm>
            <a:off x="0" y="0"/>
            <a:ext cx="12188825" cy="5350408"/>
          </a:xfrm>
          <a:solidFill>
            <a:schemeClr val="bg1">
              <a:lumMod val="85000"/>
            </a:schemeClr>
          </a:solidFill>
        </p:spPr>
        <p:txBody>
          <a:bodyPr/>
          <a:lstStyle/>
          <a:p>
            <a:r>
              <a:rPr lang="en-US"/>
              <a:t>Click the image icon to insert a custom image</a:t>
            </a:r>
          </a:p>
        </p:txBody>
      </p:sp>
      <p:sp>
        <p:nvSpPr>
          <p:cNvPr id="11" name="Text Placeholder 10">
            <a:extLst>
              <a:ext uri="{FF2B5EF4-FFF2-40B4-BE49-F238E27FC236}">
                <a16:creationId xmlns:a16="http://schemas.microsoft.com/office/drawing/2014/main" id="{1C7DC093-1E00-10F6-45F2-4685FF7C3802}"/>
              </a:ext>
            </a:extLst>
          </p:cNvPr>
          <p:cNvSpPr>
            <a:spLocks noGrp="1"/>
          </p:cNvSpPr>
          <p:nvPr>
            <p:ph type="body" sz="quarter" idx="11" hasCustomPrompt="1"/>
          </p:nvPr>
        </p:nvSpPr>
        <p:spPr>
          <a:xfrm>
            <a:off x="0" y="5579008"/>
            <a:ext cx="12192000" cy="1278992"/>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3600" i="0" smtClean="0">
                <a:solidFill>
                  <a:schemeClr val="bg1"/>
                </a:solidFill>
                <a:effectLst/>
                <a:latin typeface="+mj-lt"/>
              </a:defRPr>
            </a:lvl1pPr>
            <a:lvl2pPr>
              <a:defRPr lang="en-US" sz="900" smtClean="0">
                <a:solidFill>
                  <a:schemeClr val="lt1"/>
                </a:solidFill>
              </a:defRPr>
            </a:lvl2pPr>
            <a:lvl3pPr>
              <a:defRPr lang="en-US" sz="900" smtClean="0">
                <a:solidFill>
                  <a:schemeClr val="lt1"/>
                </a:solidFill>
              </a:defRPr>
            </a:lvl3pPr>
            <a:lvl4pPr>
              <a:defRPr lang="en-US" sz="900" smtClean="0">
                <a:solidFill>
                  <a:schemeClr val="lt1"/>
                </a:solidFill>
              </a:defRPr>
            </a:lvl4pPr>
            <a:lvl5pPr>
              <a:defRPr lang="en-US" sz="900">
                <a:solidFill>
                  <a:schemeClr val="lt1"/>
                </a:solidFill>
              </a:defRPr>
            </a:lvl5pPr>
          </a:lstStyle>
          <a:p>
            <a:pPr lvl="0" defTabSz="228600" fontAlgn="base">
              <a:spcAft>
                <a:spcPts val="2400"/>
              </a:spcAft>
            </a:pPr>
            <a:r>
              <a:rPr lang="en-US"/>
              <a:t>Add divider slide content</a:t>
            </a:r>
          </a:p>
        </p:txBody>
      </p:sp>
      <p:sp>
        <p:nvSpPr>
          <p:cNvPr id="2" name="Rectangle 1">
            <a:extLst>
              <a:ext uri="{FF2B5EF4-FFF2-40B4-BE49-F238E27FC236}">
                <a16:creationId xmlns:a16="http://schemas.microsoft.com/office/drawing/2014/main" id="{9C8B3CBA-B1D7-0545-0650-799CE83FC316}"/>
              </a:ext>
            </a:extLst>
          </p:cNvPr>
          <p:cNvSpPr/>
          <p:nvPr userDrawn="1"/>
        </p:nvSpPr>
        <p:spPr>
          <a:xfrm>
            <a:off x="0" y="5350408"/>
            <a:ext cx="12192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0614175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ivider Lemon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B841ABF-32CB-9D00-0DD7-ED283C592287}"/>
              </a:ext>
            </a:extLst>
          </p:cNvPr>
          <p:cNvSpPr>
            <a:spLocks noGrp="1"/>
          </p:cNvSpPr>
          <p:nvPr>
            <p:ph type="pic" sz="quarter" idx="10" hasCustomPrompt="1"/>
          </p:nvPr>
        </p:nvSpPr>
        <p:spPr>
          <a:xfrm>
            <a:off x="0" y="0"/>
            <a:ext cx="12188825" cy="5350408"/>
          </a:xfrm>
          <a:solidFill>
            <a:schemeClr val="bg1">
              <a:lumMod val="85000"/>
            </a:schemeClr>
          </a:solidFill>
        </p:spPr>
        <p:txBody>
          <a:bodyPr/>
          <a:lstStyle/>
          <a:p>
            <a:r>
              <a:rPr lang="en-US"/>
              <a:t>Click the image icon to insert a custom image</a:t>
            </a:r>
          </a:p>
        </p:txBody>
      </p:sp>
      <p:sp>
        <p:nvSpPr>
          <p:cNvPr id="11" name="Text Placeholder 10">
            <a:extLst>
              <a:ext uri="{FF2B5EF4-FFF2-40B4-BE49-F238E27FC236}">
                <a16:creationId xmlns:a16="http://schemas.microsoft.com/office/drawing/2014/main" id="{1C7DC093-1E00-10F6-45F2-4685FF7C3802}"/>
              </a:ext>
            </a:extLst>
          </p:cNvPr>
          <p:cNvSpPr>
            <a:spLocks noGrp="1"/>
          </p:cNvSpPr>
          <p:nvPr>
            <p:ph type="body" sz="quarter" idx="11" hasCustomPrompt="1"/>
          </p:nvPr>
        </p:nvSpPr>
        <p:spPr>
          <a:xfrm>
            <a:off x="0" y="5579008"/>
            <a:ext cx="12192000" cy="1278992"/>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3600" i="0" smtClean="0">
                <a:solidFill>
                  <a:schemeClr val="bg1"/>
                </a:solidFill>
                <a:effectLst/>
                <a:latin typeface="+mj-lt"/>
              </a:defRPr>
            </a:lvl1pPr>
            <a:lvl2pPr>
              <a:defRPr lang="en-US" sz="900" smtClean="0">
                <a:solidFill>
                  <a:schemeClr val="lt1"/>
                </a:solidFill>
              </a:defRPr>
            </a:lvl2pPr>
            <a:lvl3pPr>
              <a:defRPr lang="en-US" sz="900" smtClean="0">
                <a:solidFill>
                  <a:schemeClr val="lt1"/>
                </a:solidFill>
              </a:defRPr>
            </a:lvl3pPr>
            <a:lvl4pPr>
              <a:defRPr lang="en-US" sz="900" smtClean="0">
                <a:solidFill>
                  <a:schemeClr val="lt1"/>
                </a:solidFill>
              </a:defRPr>
            </a:lvl4pPr>
            <a:lvl5pPr>
              <a:defRPr lang="en-US" sz="900">
                <a:solidFill>
                  <a:schemeClr val="lt1"/>
                </a:solidFill>
              </a:defRPr>
            </a:lvl5pPr>
          </a:lstStyle>
          <a:p>
            <a:pPr lvl="0" defTabSz="228600" fontAlgn="base">
              <a:spcAft>
                <a:spcPts val="2400"/>
              </a:spcAft>
            </a:pPr>
            <a:r>
              <a:rPr lang="en-US"/>
              <a:t>Add divider slide content</a:t>
            </a:r>
          </a:p>
        </p:txBody>
      </p:sp>
      <p:sp>
        <p:nvSpPr>
          <p:cNvPr id="2" name="Rectangle 1">
            <a:extLst>
              <a:ext uri="{FF2B5EF4-FFF2-40B4-BE49-F238E27FC236}">
                <a16:creationId xmlns:a16="http://schemas.microsoft.com/office/drawing/2014/main" id="{9C8B3CBA-B1D7-0545-0650-799CE83FC316}"/>
              </a:ext>
            </a:extLst>
          </p:cNvPr>
          <p:cNvSpPr/>
          <p:nvPr userDrawn="1"/>
        </p:nvSpPr>
        <p:spPr>
          <a:xfrm>
            <a:off x="0" y="5350408"/>
            <a:ext cx="12192000" cy="228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119986494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ivider Pastel Blu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B841ABF-32CB-9D00-0DD7-ED283C592287}"/>
              </a:ext>
            </a:extLst>
          </p:cNvPr>
          <p:cNvSpPr>
            <a:spLocks noGrp="1"/>
          </p:cNvSpPr>
          <p:nvPr>
            <p:ph type="pic" sz="quarter" idx="10" hasCustomPrompt="1"/>
          </p:nvPr>
        </p:nvSpPr>
        <p:spPr>
          <a:xfrm>
            <a:off x="0" y="0"/>
            <a:ext cx="12188825" cy="5350408"/>
          </a:xfrm>
          <a:solidFill>
            <a:schemeClr val="bg1">
              <a:lumMod val="85000"/>
            </a:schemeClr>
          </a:solidFill>
        </p:spPr>
        <p:txBody>
          <a:bodyPr/>
          <a:lstStyle/>
          <a:p>
            <a:r>
              <a:rPr lang="en-US"/>
              <a:t>Click the image icon to insert a custom image</a:t>
            </a:r>
          </a:p>
        </p:txBody>
      </p:sp>
      <p:sp>
        <p:nvSpPr>
          <p:cNvPr id="11" name="Text Placeholder 10">
            <a:extLst>
              <a:ext uri="{FF2B5EF4-FFF2-40B4-BE49-F238E27FC236}">
                <a16:creationId xmlns:a16="http://schemas.microsoft.com/office/drawing/2014/main" id="{1C7DC093-1E00-10F6-45F2-4685FF7C3802}"/>
              </a:ext>
            </a:extLst>
          </p:cNvPr>
          <p:cNvSpPr>
            <a:spLocks noGrp="1"/>
          </p:cNvSpPr>
          <p:nvPr>
            <p:ph type="body" sz="quarter" idx="11" hasCustomPrompt="1"/>
          </p:nvPr>
        </p:nvSpPr>
        <p:spPr>
          <a:xfrm>
            <a:off x="0" y="5579008"/>
            <a:ext cx="12192000" cy="1278992"/>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3600" i="0" smtClean="0">
                <a:solidFill>
                  <a:schemeClr val="bg1"/>
                </a:solidFill>
                <a:effectLst/>
                <a:latin typeface="+mj-lt"/>
              </a:defRPr>
            </a:lvl1pPr>
            <a:lvl2pPr>
              <a:defRPr lang="en-US" sz="900" smtClean="0">
                <a:solidFill>
                  <a:schemeClr val="lt1"/>
                </a:solidFill>
              </a:defRPr>
            </a:lvl2pPr>
            <a:lvl3pPr>
              <a:defRPr lang="en-US" sz="900" smtClean="0">
                <a:solidFill>
                  <a:schemeClr val="lt1"/>
                </a:solidFill>
              </a:defRPr>
            </a:lvl3pPr>
            <a:lvl4pPr>
              <a:defRPr lang="en-US" sz="900" smtClean="0">
                <a:solidFill>
                  <a:schemeClr val="lt1"/>
                </a:solidFill>
              </a:defRPr>
            </a:lvl4pPr>
            <a:lvl5pPr>
              <a:defRPr lang="en-US" sz="900">
                <a:solidFill>
                  <a:schemeClr val="lt1"/>
                </a:solidFill>
              </a:defRPr>
            </a:lvl5pPr>
          </a:lstStyle>
          <a:p>
            <a:pPr lvl="0" defTabSz="228600" fontAlgn="base">
              <a:spcAft>
                <a:spcPts val="2400"/>
              </a:spcAft>
            </a:pPr>
            <a:r>
              <a:rPr lang="en-US"/>
              <a:t>Add divider slide content</a:t>
            </a:r>
          </a:p>
        </p:txBody>
      </p:sp>
      <p:sp>
        <p:nvSpPr>
          <p:cNvPr id="2" name="Rectangle 1">
            <a:extLst>
              <a:ext uri="{FF2B5EF4-FFF2-40B4-BE49-F238E27FC236}">
                <a16:creationId xmlns:a16="http://schemas.microsoft.com/office/drawing/2014/main" id="{9C8B3CBA-B1D7-0545-0650-799CE83FC316}"/>
              </a:ext>
            </a:extLst>
          </p:cNvPr>
          <p:cNvSpPr/>
          <p:nvPr userDrawn="1"/>
        </p:nvSpPr>
        <p:spPr>
          <a:xfrm>
            <a:off x="0" y="5350408"/>
            <a:ext cx="12192000" cy="22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89056538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Vertical Line">
    <p:spTree>
      <p:nvGrpSpPr>
        <p:cNvPr id="1" name=""/>
        <p:cNvGrpSpPr/>
        <p:nvPr/>
      </p:nvGrpSpPr>
      <p:grpSpPr>
        <a:xfrm>
          <a:off x="0" y="0"/>
          <a:ext cx="0" cy="0"/>
          <a:chOff x="0" y="0"/>
          <a:chExt cx="0" cy="0"/>
        </a:xfrm>
      </p:grpSpPr>
      <p:sp>
        <p:nvSpPr>
          <p:cNvPr id="2" name="Title 1"/>
          <p:cNvSpPr>
            <a:spLocks noGrp="1"/>
          </p:cNvSpPr>
          <p:nvPr>
            <p:ph type="title"/>
          </p:nvPr>
        </p:nvSpPr>
        <p:spPr>
          <a:xfrm>
            <a:off x="747622" y="1925636"/>
            <a:ext cx="2104845" cy="4456114"/>
          </a:xfrm>
        </p:spPr>
        <p:txBody>
          <a:bodyPr anchor="t"/>
          <a:lstStyle/>
          <a:p>
            <a:r>
              <a:rPr lang="en-US"/>
              <a:t>Click to edit Master title style</a:t>
            </a:r>
          </a:p>
        </p:txBody>
      </p:sp>
      <p:sp>
        <p:nvSpPr>
          <p:cNvPr id="3" name="Content Placeholder 2"/>
          <p:cNvSpPr>
            <a:spLocks noGrp="1"/>
          </p:cNvSpPr>
          <p:nvPr>
            <p:ph idx="1"/>
          </p:nvPr>
        </p:nvSpPr>
        <p:spPr>
          <a:xfrm>
            <a:off x="4292599" y="1925636"/>
            <a:ext cx="7521575" cy="4456111"/>
          </a:xfrm>
        </p:spPr>
        <p:txBody>
          <a:bodyPr/>
          <a:lstStyle>
            <a:lvl1pPr marL="342900" indent="-342900">
              <a:lnSpc>
                <a:spcPct val="100000"/>
              </a:lnSpc>
              <a:spcBef>
                <a:spcPts val="1600"/>
              </a:spcBef>
              <a:spcAft>
                <a:spcPts val="1600"/>
              </a:spcAft>
              <a:buFont typeface="+mj-lt"/>
              <a:buAutoNum type="arabicPeriod"/>
              <a:defRPr sz="1600"/>
            </a:lvl1pPr>
            <a:lvl2pPr marL="342900" indent="-342900">
              <a:lnSpc>
                <a:spcPct val="100000"/>
              </a:lnSpc>
              <a:spcBef>
                <a:spcPts val="1600"/>
              </a:spcBef>
              <a:spcAft>
                <a:spcPts val="1600"/>
              </a:spcAft>
              <a:buFont typeface="+mj-lt"/>
              <a:buAutoNum type="arabicPeriod"/>
              <a:defRPr sz="1600">
                <a:solidFill>
                  <a:schemeClr val="bg1">
                    <a:lumMod val="85000"/>
                  </a:schemeClr>
                </a:solidFill>
              </a:defRPr>
            </a:lvl2pPr>
            <a:lvl3pPr marL="342900" indent="-342900">
              <a:lnSpc>
                <a:spcPct val="100000"/>
              </a:lnSpc>
              <a:spcBef>
                <a:spcPts val="1600"/>
              </a:spcBef>
              <a:spcAft>
                <a:spcPts val="1600"/>
              </a:spcAft>
              <a:buFont typeface="+mj-lt"/>
              <a:buAutoNum type="arabicPeriod"/>
              <a:defRPr sz="1600" b="1">
                <a:solidFill>
                  <a:schemeClr val="accent1"/>
                </a:solidFill>
              </a:defRPr>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cxnSp>
        <p:nvCxnSpPr>
          <p:cNvPr id="7" name="Straight Connector 6">
            <a:extLst>
              <a:ext uri="{FF2B5EF4-FFF2-40B4-BE49-F238E27FC236}">
                <a16:creationId xmlns:a16="http://schemas.microsoft.com/office/drawing/2014/main" id="{3C476A1C-450C-4513-925D-8391EFA2E70F}"/>
              </a:ext>
            </a:extLst>
          </p:cNvPr>
          <p:cNvCxnSpPr/>
          <p:nvPr userDrawn="1"/>
        </p:nvCxnSpPr>
        <p:spPr>
          <a:xfrm>
            <a:off x="3051313" y="516835"/>
            <a:ext cx="0" cy="596334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77F7E6C-3978-4975-87E8-207B769BE7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Tree>
    <p:extLst>
      <p:ext uri="{BB962C8B-B14F-4D97-AF65-F5344CB8AC3E}">
        <p14:creationId xmlns:p14="http://schemas.microsoft.com/office/powerpoint/2010/main" val="214169069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ivider Vista Blue Bar">
    <p:bg>
      <p:bgPr>
        <a:solidFill>
          <a:schemeClr val="bg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B841ABF-32CB-9D00-0DD7-ED283C592287}"/>
              </a:ext>
            </a:extLst>
          </p:cNvPr>
          <p:cNvSpPr>
            <a:spLocks noGrp="1"/>
          </p:cNvSpPr>
          <p:nvPr>
            <p:ph type="pic" sz="quarter" idx="10" hasCustomPrompt="1"/>
          </p:nvPr>
        </p:nvSpPr>
        <p:spPr>
          <a:xfrm>
            <a:off x="0" y="0"/>
            <a:ext cx="12188825" cy="5350408"/>
          </a:xfrm>
          <a:solidFill>
            <a:schemeClr val="bg1">
              <a:lumMod val="85000"/>
            </a:schemeClr>
          </a:solidFill>
        </p:spPr>
        <p:txBody>
          <a:bodyPr/>
          <a:lstStyle/>
          <a:p>
            <a:r>
              <a:rPr lang="en-US"/>
              <a:t>Click the image icon to insert a custom image</a:t>
            </a:r>
          </a:p>
        </p:txBody>
      </p:sp>
      <p:sp>
        <p:nvSpPr>
          <p:cNvPr id="11" name="Text Placeholder 10">
            <a:extLst>
              <a:ext uri="{FF2B5EF4-FFF2-40B4-BE49-F238E27FC236}">
                <a16:creationId xmlns:a16="http://schemas.microsoft.com/office/drawing/2014/main" id="{1C7DC093-1E00-10F6-45F2-4685FF7C3802}"/>
              </a:ext>
            </a:extLst>
          </p:cNvPr>
          <p:cNvSpPr>
            <a:spLocks noGrp="1"/>
          </p:cNvSpPr>
          <p:nvPr>
            <p:ph type="body" sz="quarter" idx="11" hasCustomPrompt="1"/>
          </p:nvPr>
        </p:nvSpPr>
        <p:spPr>
          <a:xfrm>
            <a:off x="0" y="5579008"/>
            <a:ext cx="12192000" cy="1278992"/>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3600" i="0" smtClean="0">
                <a:solidFill>
                  <a:schemeClr val="bg1"/>
                </a:solidFill>
                <a:effectLst/>
                <a:latin typeface="+mj-lt"/>
              </a:defRPr>
            </a:lvl1pPr>
            <a:lvl2pPr>
              <a:defRPr lang="en-US" sz="900" smtClean="0">
                <a:solidFill>
                  <a:schemeClr val="lt1"/>
                </a:solidFill>
              </a:defRPr>
            </a:lvl2pPr>
            <a:lvl3pPr>
              <a:defRPr lang="en-US" sz="900" smtClean="0">
                <a:solidFill>
                  <a:schemeClr val="lt1"/>
                </a:solidFill>
              </a:defRPr>
            </a:lvl3pPr>
            <a:lvl4pPr>
              <a:defRPr lang="en-US" sz="900" smtClean="0">
                <a:solidFill>
                  <a:schemeClr val="lt1"/>
                </a:solidFill>
              </a:defRPr>
            </a:lvl4pPr>
            <a:lvl5pPr>
              <a:defRPr lang="en-US" sz="900">
                <a:solidFill>
                  <a:schemeClr val="lt1"/>
                </a:solidFill>
              </a:defRPr>
            </a:lvl5pPr>
          </a:lstStyle>
          <a:p>
            <a:pPr lvl="0" defTabSz="228600" fontAlgn="base">
              <a:spcAft>
                <a:spcPts val="2400"/>
              </a:spcAft>
            </a:pPr>
            <a:r>
              <a:rPr lang="en-US"/>
              <a:t>Add divider slide content</a:t>
            </a:r>
          </a:p>
        </p:txBody>
      </p:sp>
      <p:sp>
        <p:nvSpPr>
          <p:cNvPr id="2" name="Rectangle 1">
            <a:extLst>
              <a:ext uri="{FF2B5EF4-FFF2-40B4-BE49-F238E27FC236}">
                <a16:creationId xmlns:a16="http://schemas.microsoft.com/office/drawing/2014/main" id="{9C8B3CBA-B1D7-0545-0650-799CE83FC316}"/>
              </a:ext>
            </a:extLst>
          </p:cNvPr>
          <p:cNvSpPr/>
          <p:nvPr userDrawn="1"/>
        </p:nvSpPr>
        <p:spPr>
          <a:xfrm>
            <a:off x="0" y="5350408"/>
            <a:ext cx="12192000" cy="228600"/>
          </a:xfrm>
          <a:prstGeom prst="rect">
            <a:avLst/>
          </a:prstGeom>
          <a:solidFill>
            <a:srgbClr val="688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42137549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ivider Rich Blue Bar">
    <p:bg>
      <p:bgPr>
        <a:solidFill>
          <a:schemeClr val="bg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B841ABF-32CB-9D00-0DD7-ED283C592287}"/>
              </a:ext>
            </a:extLst>
          </p:cNvPr>
          <p:cNvSpPr>
            <a:spLocks noGrp="1"/>
          </p:cNvSpPr>
          <p:nvPr>
            <p:ph type="pic" sz="quarter" idx="10" hasCustomPrompt="1"/>
          </p:nvPr>
        </p:nvSpPr>
        <p:spPr>
          <a:xfrm>
            <a:off x="0" y="0"/>
            <a:ext cx="12188825" cy="5350408"/>
          </a:xfrm>
          <a:solidFill>
            <a:schemeClr val="bg1">
              <a:lumMod val="85000"/>
            </a:schemeClr>
          </a:solidFill>
        </p:spPr>
        <p:txBody>
          <a:bodyPr/>
          <a:lstStyle/>
          <a:p>
            <a:r>
              <a:rPr lang="en-US"/>
              <a:t>Click the image icon to insert a custom image</a:t>
            </a:r>
          </a:p>
        </p:txBody>
      </p:sp>
      <p:sp>
        <p:nvSpPr>
          <p:cNvPr id="11" name="Text Placeholder 10">
            <a:extLst>
              <a:ext uri="{FF2B5EF4-FFF2-40B4-BE49-F238E27FC236}">
                <a16:creationId xmlns:a16="http://schemas.microsoft.com/office/drawing/2014/main" id="{1C7DC093-1E00-10F6-45F2-4685FF7C3802}"/>
              </a:ext>
            </a:extLst>
          </p:cNvPr>
          <p:cNvSpPr>
            <a:spLocks noGrp="1"/>
          </p:cNvSpPr>
          <p:nvPr>
            <p:ph type="body" sz="quarter" idx="11" hasCustomPrompt="1"/>
          </p:nvPr>
        </p:nvSpPr>
        <p:spPr>
          <a:xfrm>
            <a:off x="0" y="5579008"/>
            <a:ext cx="12192000" cy="1278992"/>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3600" i="0" smtClean="0">
                <a:solidFill>
                  <a:schemeClr val="bg1"/>
                </a:solidFill>
                <a:effectLst/>
                <a:latin typeface="+mj-lt"/>
              </a:defRPr>
            </a:lvl1pPr>
            <a:lvl2pPr>
              <a:defRPr lang="en-US" sz="900" smtClean="0">
                <a:solidFill>
                  <a:schemeClr val="lt1"/>
                </a:solidFill>
              </a:defRPr>
            </a:lvl2pPr>
            <a:lvl3pPr>
              <a:defRPr lang="en-US" sz="900" smtClean="0">
                <a:solidFill>
                  <a:schemeClr val="lt1"/>
                </a:solidFill>
              </a:defRPr>
            </a:lvl3pPr>
            <a:lvl4pPr>
              <a:defRPr lang="en-US" sz="900" smtClean="0">
                <a:solidFill>
                  <a:schemeClr val="lt1"/>
                </a:solidFill>
              </a:defRPr>
            </a:lvl4pPr>
            <a:lvl5pPr>
              <a:defRPr lang="en-US" sz="900">
                <a:solidFill>
                  <a:schemeClr val="lt1"/>
                </a:solidFill>
              </a:defRPr>
            </a:lvl5pPr>
          </a:lstStyle>
          <a:p>
            <a:pPr lvl="0" defTabSz="228600" fontAlgn="base">
              <a:spcAft>
                <a:spcPts val="2400"/>
              </a:spcAft>
            </a:pPr>
            <a:r>
              <a:rPr lang="en-US"/>
              <a:t>Add divider slide content</a:t>
            </a:r>
          </a:p>
        </p:txBody>
      </p:sp>
      <p:sp>
        <p:nvSpPr>
          <p:cNvPr id="2" name="Rectangle 1">
            <a:extLst>
              <a:ext uri="{FF2B5EF4-FFF2-40B4-BE49-F238E27FC236}">
                <a16:creationId xmlns:a16="http://schemas.microsoft.com/office/drawing/2014/main" id="{9C8B3CBA-B1D7-0545-0650-799CE83FC316}"/>
              </a:ext>
            </a:extLst>
          </p:cNvPr>
          <p:cNvSpPr/>
          <p:nvPr userDrawn="1"/>
        </p:nvSpPr>
        <p:spPr>
          <a:xfrm>
            <a:off x="0" y="5350408"/>
            <a:ext cx="12192000" cy="228600"/>
          </a:xfrm>
          <a:prstGeom prst="rect">
            <a:avLst/>
          </a:prstGeom>
          <a:solidFill>
            <a:srgbClr val="545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280726631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Agenda Phot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1E205-D763-B848-ACFA-ED6174246933}" type="datetime4">
              <a:rPr lang="en-US" smtClean="0"/>
              <a:t>August 12, 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5" name="Rectangle 4">
            <a:extLst>
              <a:ext uri="{FF2B5EF4-FFF2-40B4-BE49-F238E27FC236}">
                <a16:creationId xmlns:a16="http://schemas.microsoft.com/office/drawing/2014/main" id="{261E83D0-DDE1-43D2-4E5A-F7D9570F1469}"/>
              </a:ext>
            </a:extLst>
          </p:cNvPr>
          <p:cNvSpPr/>
          <p:nvPr userDrawn="1"/>
        </p:nvSpPr>
        <p:spPr>
          <a:xfrm>
            <a:off x="0" y="2985"/>
            <a:ext cx="4572000" cy="68580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p>
            <a:pPr fontAlgn="base">
              <a:spcAft>
                <a:spcPts val="2400"/>
              </a:spcAft>
            </a:pPr>
            <a:r>
              <a:rPr lang="en-US" sz="3600" b="0">
                <a:solidFill>
                  <a:schemeClr val="bg1"/>
                </a:solidFill>
                <a:latin typeface="Invention Light" panose="020B0403020008020204" pitchFamily="34" charset="0"/>
                <a:cs typeface="Arial" panose="020B0604020202020204" pitchFamily="34" charset="0"/>
              </a:rPr>
              <a:t>Agenda</a:t>
            </a:r>
          </a:p>
          <a:p>
            <a:pPr fontAlgn="base">
              <a:spcAft>
                <a:spcPts val="2400"/>
              </a:spcAft>
            </a:pPr>
            <a:endParaRPr kumimoji="0" lang="en-US" sz="3600" b="1" u="none" strike="noStrike" kern="1200" cap="none" spc="0" normalizeH="0" baseline="0" noProof="0">
              <a:ln>
                <a:noFill/>
              </a:ln>
              <a:solidFill>
                <a:schemeClr val="bg1"/>
              </a:solidFill>
              <a:effectLst/>
              <a:uLnTx/>
              <a:uFillTx/>
              <a:latin typeface="Invention" panose="020B0503020008020204" pitchFamily="34" charset="0"/>
              <a:ea typeface="Inter Light" panose="02000503000000020004" pitchFamily="2" charset="0"/>
              <a:cs typeface="Arial" panose="020B0604020202020204" pitchFamily="34" charset="0"/>
            </a:endParaRPr>
          </a:p>
          <a:p>
            <a:pPr fontAlgn="base">
              <a:spcAft>
                <a:spcPts val="2400"/>
              </a:spcAft>
            </a:pPr>
            <a:endParaRPr lang="en-US" sz="3600" b="1">
              <a:solidFill>
                <a:schemeClr val="bg1"/>
              </a:solidFill>
              <a:latin typeface="Invention" panose="020B0503020008020204" pitchFamily="34" charset="0"/>
              <a:ea typeface="Inter Light" panose="02000503000000020004" pitchFamily="2" charset="0"/>
              <a:cs typeface="Arial" panose="020B0604020202020204" pitchFamily="34" charset="0"/>
            </a:endParaRPr>
          </a:p>
          <a:p>
            <a:pPr fontAlgn="base">
              <a:spcAft>
                <a:spcPts val="2400"/>
              </a:spcAft>
            </a:pPr>
            <a:endParaRPr kumimoji="0" lang="en-US" sz="3600" b="1" u="none" strike="noStrike" kern="1200" cap="none" spc="0" normalizeH="0" baseline="0" noProof="0">
              <a:ln>
                <a:noFill/>
              </a:ln>
              <a:solidFill>
                <a:schemeClr val="bg1"/>
              </a:solidFill>
              <a:effectLst/>
              <a:uLnTx/>
              <a:uFillTx/>
              <a:latin typeface="Invention" panose="020B0503020008020204" pitchFamily="34" charset="0"/>
              <a:ea typeface="Inter Light" panose="02000503000000020004" pitchFamily="2" charset="0"/>
              <a:cs typeface="Arial" panose="020B0604020202020204" pitchFamily="34" charset="0"/>
            </a:endParaRPr>
          </a:p>
          <a:p>
            <a:pPr fontAlgn="base">
              <a:spcAft>
                <a:spcPts val="2400"/>
              </a:spcAft>
            </a:pPr>
            <a:endParaRPr lang="en-US" sz="3600" b="1">
              <a:solidFill>
                <a:schemeClr val="bg1"/>
              </a:solidFill>
              <a:latin typeface="Invention" panose="020B0503020008020204" pitchFamily="34" charset="0"/>
              <a:ea typeface="Inter Light" panose="02000503000000020004" pitchFamily="2" charset="0"/>
              <a:cs typeface="Arial" panose="020B0604020202020204" pitchFamily="34" charset="0"/>
            </a:endParaRPr>
          </a:p>
          <a:p>
            <a:pPr fontAlgn="base">
              <a:spcAft>
                <a:spcPts val="2400"/>
              </a:spcAft>
            </a:pPr>
            <a:endParaRPr kumimoji="0" lang="en-US" sz="2400" u="none" strike="noStrike" kern="1200" cap="none" spc="0" normalizeH="0" baseline="0" noProof="0">
              <a:ln>
                <a:noFill/>
              </a:ln>
              <a:solidFill>
                <a:schemeClr val="bg1"/>
              </a:solidFill>
              <a:effectLst/>
              <a:uLnTx/>
              <a:uFillTx/>
              <a:latin typeface="Invention Light" panose="020B0403020008020204" pitchFamily="34" charset="0"/>
              <a:ea typeface="Inter Light" panose="02000503000000020004" pitchFamily="2" charset="0"/>
              <a:cs typeface="+mj-cs"/>
            </a:endParaRPr>
          </a:p>
        </p:txBody>
      </p:sp>
      <p:sp>
        <p:nvSpPr>
          <p:cNvPr id="41" name="Picture Placeholder 40">
            <a:extLst>
              <a:ext uri="{FF2B5EF4-FFF2-40B4-BE49-F238E27FC236}">
                <a16:creationId xmlns:a16="http://schemas.microsoft.com/office/drawing/2014/main" id="{4C55E955-1B01-E97E-8B9B-44A8E03F8736}"/>
              </a:ext>
            </a:extLst>
          </p:cNvPr>
          <p:cNvSpPr>
            <a:spLocks noGrp="1"/>
          </p:cNvSpPr>
          <p:nvPr>
            <p:ph type="pic" sz="quarter" idx="13" hasCustomPrompt="1"/>
          </p:nvPr>
        </p:nvSpPr>
        <p:spPr>
          <a:xfrm>
            <a:off x="0" y="2387265"/>
            <a:ext cx="4572000" cy="4470735"/>
          </a:xfrm>
          <a:solidFill>
            <a:schemeClr val="bg1">
              <a:lumMod val="95000"/>
            </a:schemeClr>
          </a:solidFill>
        </p:spPr>
        <p:txBody>
          <a:bodyPr/>
          <a:lstStyle/>
          <a:p>
            <a:r>
              <a:rPr lang="en-US"/>
              <a:t>Click image icon to add a custom image</a:t>
            </a:r>
          </a:p>
        </p:txBody>
      </p:sp>
      <p:sp>
        <p:nvSpPr>
          <p:cNvPr id="43" name="Text Placeholder 42">
            <a:extLst>
              <a:ext uri="{FF2B5EF4-FFF2-40B4-BE49-F238E27FC236}">
                <a16:creationId xmlns:a16="http://schemas.microsoft.com/office/drawing/2014/main" id="{0A907D99-9D8B-F777-464F-861A5024F756}"/>
              </a:ext>
            </a:extLst>
          </p:cNvPr>
          <p:cNvSpPr>
            <a:spLocks noGrp="1"/>
          </p:cNvSpPr>
          <p:nvPr>
            <p:ph type="body" sz="quarter" idx="14" hasCustomPrompt="1"/>
          </p:nvPr>
        </p:nvSpPr>
        <p:spPr>
          <a:xfrm>
            <a:off x="5623042" y="194492"/>
            <a:ext cx="6191134" cy="606426"/>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1</a:t>
            </a:r>
          </a:p>
        </p:txBody>
      </p:sp>
      <p:sp>
        <p:nvSpPr>
          <p:cNvPr id="44" name="Text Placeholder 42">
            <a:extLst>
              <a:ext uri="{FF2B5EF4-FFF2-40B4-BE49-F238E27FC236}">
                <a16:creationId xmlns:a16="http://schemas.microsoft.com/office/drawing/2014/main" id="{FACD53C7-C123-9B0D-8A39-6C839C3C4CAB}"/>
              </a:ext>
            </a:extLst>
          </p:cNvPr>
          <p:cNvSpPr>
            <a:spLocks noGrp="1"/>
          </p:cNvSpPr>
          <p:nvPr>
            <p:ph type="body" sz="quarter" idx="15" hasCustomPrompt="1"/>
          </p:nvPr>
        </p:nvSpPr>
        <p:spPr>
          <a:xfrm>
            <a:off x="5623042" y="955694"/>
            <a:ext cx="6191134" cy="606426"/>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2</a:t>
            </a:r>
          </a:p>
        </p:txBody>
      </p:sp>
      <p:sp>
        <p:nvSpPr>
          <p:cNvPr id="45" name="Text Placeholder 42">
            <a:extLst>
              <a:ext uri="{FF2B5EF4-FFF2-40B4-BE49-F238E27FC236}">
                <a16:creationId xmlns:a16="http://schemas.microsoft.com/office/drawing/2014/main" id="{E9350DE4-8A4D-DB0A-A4FF-29BF3BA9C95F}"/>
              </a:ext>
            </a:extLst>
          </p:cNvPr>
          <p:cNvSpPr>
            <a:spLocks noGrp="1"/>
          </p:cNvSpPr>
          <p:nvPr>
            <p:ph type="body" sz="quarter" idx="16" hasCustomPrompt="1"/>
          </p:nvPr>
        </p:nvSpPr>
        <p:spPr>
          <a:xfrm>
            <a:off x="5623042" y="1716896"/>
            <a:ext cx="6191134" cy="606426"/>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3</a:t>
            </a:r>
          </a:p>
        </p:txBody>
      </p:sp>
      <p:sp>
        <p:nvSpPr>
          <p:cNvPr id="46" name="Text Placeholder 42">
            <a:extLst>
              <a:ext uri="{FF2B5EF4-FFF2-40B4-BE49-F238E27FC236}">
                <a16:creationId xmlns:a16="http://schemas.microsoft.com/office/drawing/2014/main" id="{D2C5D9D0-2588-CA79-4D45-E1955C06EADC}"/>
              </a:ext>
            </a:extLst>
          </p:cNvPr>
          <p:cNvSpPr>
            <a:spLocks noGrp="1"/>
          </p:cNvSpPr>
          <p:nvPr>
            <p:ph type="body" sz="quarter" idx="17" hasCustomPrompt="1"/>
          </p:nvPr>
        </p:nvSpPr>
        <p:spPr>
          <a:xfrm>
            <a:off x="5623042" y="2478098"/>
            <a:ext cx="6191134" cy="606426"/>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4</a:t>
            </a:r>
          </a:p>
        </p:txBody>
      </p:sp>
      <p:sp>
        <p:nvSpPr>
          <p:cNvPr id="47" name="Text Placeholder 42">
            <a:extLst>
              <a:ext uri="{FF2B5EF4-FFF2-40B4-BE49-F238E27FC236}">
                <a16:creationId xmlns:a16="http://schemas.microsoft.com/office/drawing/2014/main" id="{EE2C028C-9CF0-5BD6-6EC6-A615D80E1C38}"/>
              </a:ext>
            </a:extLst>
          </p:cNvPr>
          <p:cNvSpPr>
            <a:spLocks noGrp="1"/>
          </p:cNvSpPr>
          <p:nvPr>
            <p:ph type="body" sz="quarter" idx="18" hasCustomPrompt="1"/>
          </p:nvPr>
        </p:nvSpPr>
        <p:spPr>
          <a:xfrm>
            <a:off x="5623042" y="3239300"/>
            <a:ext cx="6191134" cy="606426"/>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5</a:t>
            </a:r>
          </a:p>
        </p:txBody>
      </p:sp>
      <p:sp>
        <p:nvSpPr>
          <p:cNvPr id="48" name="Text Placeholder 42">
            <a:extLst>
              <a:ext uri="{FF2B5EF4-FFF2-40B4-BE49-F238E27FC236}">
                <a16:creationId xmlns:a16="http://schemas.microsoft.com/office/drawing/2014/main" id="{DE0BBB9A-52F3-7602-D5B3-98F13B9869E8}"/>
              </a:ext>
            </a:extLst>
          </p:cNvPr>
          <p:cNvSpPr>
            <a:spLocks noGrp="1"/>
          </p:cNvSpPr>
          <p:nvPr>
            <p:ph type="body" sz="quarter" idx="19" hasCustomPrompt="1"/>
          </p:nvPr>
        </p:nvSpPr>
        <p:spPr>
          <a:xfrm>
            <a:off x="5623042" y="4000502"/>
            <a:ext cx="6191134" cy="606426"/>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6</a:t>
            </a:r>
          </a:p>
        </p:txBody>
      </p:sp>
      <p:sp>
        <p:nvSpPr>
          <p:cNvPr id="49" name="Text Placeholder 42">
            <a:extLst>
              <a:ext uri="{FF2B5EF4-FFF2-40B4-BE49-F238E27FC236}">
                <a16:creationId xmlns:a16="http://schemas.microsoft.com/office/drawing/2014/main" id="{F1394B57-75D5-4973-10FA-E62D88518BB7}"/>
              </a:ext>
            </a:extLst>
          </p:cNvPr>
          <p:cNvSpPr>
            <a:spLocks noGrp="1"/>
          </p:cNvSpPr>
          <p:nvPr>
            <p:ph type="body" sz="quarter" idx="20" hasCustomPrompt="1"/>
          </p:nvPr>
        </p:nvSpPr>
        <p:spPr>
          <a:xfrm>
            <a:off x="5623042" y="4761704"/>
            <a:ext cx="6191134" cy="606426"/>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7</a:t>
            </a:r>
          </a:p>
        </p:txBody>
      </p:sp>
      <p:sp>
        <p:nvSpPr>
          <p:cNvPr id="50" name="Text Placeholder 42">
            <a:extLst>
              <a:ext uri="{FF2B5EF4-FFF2-40B4-BE49-F238E27FC236}">
                <a16:creationId xmlns:a16="http://schemas.microsoft.com/office/drawing/2014/main" id="{87D501E0-86F0-431C-DA8D-9EFF61DDA798}"/>
              </a:ext>
            </a:extLst>
          </p:cNvPr>
          <p:cNvSpPr>
            <a:spLocks noGrp="1"/>
          </p:cNvSpPr>
          <p:nvPr>
            <p:ph type="body" sz="quarter" idx="21" hasCustomPrompt="1"/>
          </p:nvPr>
        </p:nvSpPr>
        <p:spPr>
          <a:xfrm>
            <a:off x="5642726" y="5522904"/>
            <a:ext cx="6191134" cy="606426"/>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8</a:t>
            </a:r>
          </a:p>
        </p:txBody>
      </p:sp>
      <p:pic>
        <p:nvPicPr>
          <p:cNvPr id="6" name="Picture 5">
            <a:extLst>
              <a:ext uri="{FF2B5EF4-FFF2-40B4-BE49-F238E27FC236}">
                <a16:creationId xmlns:a16="http://schemas.microsoft.com/office/drawing/2014/main" id="{47F72447-3A95-2329-9A43-E78863BD9D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32787736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genda Num Lis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1E205-D763-B848-ACFA-ED6174246933}" type="datetime4">
              <a:rPr lang="en-US" smtClean="0"/>
              <a:t>August 12, 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43" name="Text Placeholder 42">
            <a:extLst>
              <a:ext uri="{FF2B5EF4-FFF2-40B4-BE49-F238E27FC236}">
                <a16:creationId xmlns:a16="http://schemas.microsoft.com/office/drawing/2014/main" id="{0A907D99-9D8B-F777-464F-861A5024F756}"/>
              </a:ext>
            </a:extLst>
          </p:cNvPr>
          <p:cNvSpPr>
            <a:spLocks noGrp="1"/>
          </p:cNvSpPr>
          <p:nvPr>
            <p:ph type="body" sz="quarter" idx="14" hasCustomPrompt="1"/>
          </p:nvPr>
        </p:nvSpPr>
        <p:spPr>
          <a:xfrm>
            <a:off x="4415906" y="613511"/>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1</a:t>
            </a:r>
          </a:p>
        </p:txBody>
      </p:sp>
      <p:sp>
        <p:nvSpPr>
          <p:cNvPr id="44" name="Text Placeholder 42">
            <a:extLst>
              <a:ext uri="{FF2B5EF4-FFF2-40B4-BE49-F238E27FC236}">
                <a16:creationId xmlns:a16="http://schemas.microsoft.com/office/drawing/2014/main" id="{FACD53C7-C123-9B0D-8A39-6C839C3C4CAB}"/>
              </a:ext>
            </a:extLst>
          </p:cNvPr>
          <p:cNvSpPr>
            <a:spLocks noGrp="1"/>
          </p:cNvSpPr>
          <p:nvPr>
            <p:ph type="body" sz="quarter" idx="15" hasCustomPrompt="1"/>
          </p:nvPr>
        </p:nvSpPr>
        <p:spPr>
          <a:xfrm>
            <a:off x="4415906" y="1323987"/>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2</a:t>
            </a:r>
          </a:p>
        </p:txBody>
      </p:sp>
      <p:sp>
        <p:nvSpPr>
          <p:cNvPr id="45" name="Text Placeholder 42">
            <a:extLst>
              <a:ext uri="{FF2B5EF4-FFF2-40B4-BE49-F238E27FC236}">
                <a16:creationId xmlns:a16="http://schemas.microsoft.com/office/drawing/2014/main" id="{E9350DE4-8A4D-DB0A-A4FF-29BF3BA9C95F}"/>
              </a:ext>
            </a:extLst>
          </p:cNvPr>
          <p:cNvSpPr>
            <a:spLocks noGrp="1"/>
          </p:cNvSpPr>
          <p:nvPr>
            <p:ph type="body" sz="quarter" idx="16" hasCustomPrompt="1"/>
          </p:nvPr>
        </p:nvSpPr>
        <p:spPr>
          <a:xfrm>
            <a:off x="4415906" y="2034463"/>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3</a:t>
            </a:r>
          </a:p>
        </p:txBody>
      </p:sp>
      <p:sp>
        <p:nvSpPr>
          <p:cNvPr id="46" name="Text Placeholder 42">
            <a:extLst>
              <a:ext uri="{FF2B5EF4-FFF2-40B4-BE49-F238E27FC236}">
                <a16:creationId xmlns:a16="http://schemas.microsoft.com/office/drawing/2014/main" id="{D2C5D9D0-2588-CA79-4D45-E1955C06EADC}"/>
              </a:ext>
            </a:extLst>
          </p:cNvPr>
          <p:cNvSpPr>
            <a:spLocks noGrp="1"/>
          </p:cNvSpPr>
          <p:nvPr>
            <p:ph type="body" sz="quarter" idx="17" hasCustomPrompt="1"/>
          </p:nvPr>
        </p:nvSpPr>
        <p:spPr>
          <a:xfrm>
            <a:off x="4415906" y="2744939"/>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4</a:t>
            </a:r>
          </a:p>
        </p:txBody>
      </p:sp>
      <p:sp>
        <p:nvSpPr>
          <p:cNvPr id="47" name="Text Placeholder 42">
            <a:extLst>
              <a:ext uri="{FF2B5EF4-FFF2-40B4-BE49-F238E27FC236}">
                <a16:creationId xmlns:a16="http://schemas.microsoft.com/office/drawing/2014/main" id="{EE2C028C-9CF0-5BD6-6EC6-A615D80E1C38}"/>
              </a:ext>
            </a:extLst>
          </p:cNvPr>
          <p:cNvSpPr>
            <a:spLocks noGrp="1"/>
          </p:cNvSpPr>
          <p:nvPr>
            <p:ph type="body" sz="quarter" idx="18" hasCustomPrompt="1"/>
          </p:nvPr>
        </p:nvSpPr>
        <p:spPr>
          <a:xfrm>
            <a:off x="4415906" y="3455415"/>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5</a:t>
            </a:r>
          </a:p>
        </p:txBody>
      </p:sp>
      <p:sp>
        <p:nvSpPr>
          <p:cNvPr id="48" name="Text Placeholder 42">
            <a:extLst>
              <a:ext uri="{FF2B5EF4-FFF2-40B4-BE49-F238E27FC236}">
                <a16:creationId xmlns:a16="http://schemas.microsoft.com/office/drawing/2014/main" id="{DE0BBB9A-52F3-7602-D5B3-98F13B9869E8}"/>
              </a:ext>
            </a:extLst>
          </p:cNvPr>
          <p:cNvSpPr>
            <a:spLocks noGrp="1"/>
          </p:cNvSpPr>
          <p:nvPr>
            <p:ph type="body" sz="quarter" idx="19" hasCustomPrompt="1"/>
          </p:nvPr>
        </p:nvSpPr>
        <p:spPr>
          <a:xfrm>
            <a:off x="4415906" y="4165891"/>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6</a:t>
            </a:r>
          </a:p>
        </p:txBody>
      </p:sp>
      <p:sp>
        <p:nvSpPr>
          <p:cNvPr id="49" name="Text Placeholder 42">
            <a:extLst>
              <a:ext uri="{FF2B5EF4-FFF2-40B4-BE49-F238E27FC236}">
                <a16:creationId xmlns:a16="http://schemas.microsoft.com/office/drawing/2014/main" id="{F1394B57-75D5-4973-10FA-E62D88518BB7}"/>
              </a:ext>
            </a:extLst>
          </p:cNvPr>
          <p:cNvSpPr>
            <a:spLocks noGrp="1"/>
          </p:cNvSpPr>
          <p:nvPr>
            <p:ph type="body" sz="quarter" idx="20" hasCustomPrompt="1"/>
          </p:nvPr>
        </p:nvSpPr>
        <p:spPr>
          <a:xfrm>
            <a:off x="4415906" y="4876367"/>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7</a:t>
            </a:r>
          </a:p>
        </p:txBody>
      </p:sp>
      <p:sp>
        <p:nvSpPr>
          <p:cNvPr id="50" name="Text Placeholder 42">
            <a:extLst>
              <a:ext uri="{FF2B5EF4-FFF2-40B4-BE49-F238E27FC236}">
                <a16:creationId xmlns:a16="http://schemas.microsoft.com/office/drawing/2014/main" id="{87D501E0-86F0-431C-DA8D-9EFF61DDA798}"/>
              </a:ext>
            </a:extLst>
          </p:cNvPr>
          <p:cNvSpPr>
            <a:spLocks noGrp="1"/>
          </p:cNvSpPr>
          <p:nvPr>
            <p:ph type="body" sz="quarter" idx="21" hasCustomPrompt="1"/>
          </p:nvPr>
        </p:nvSpPr>
        <p:spPr>
          <a:xfrm>
            <a:off x="4415906" y="5586846"/>
            <a:ext cx="6191134" cy="457200"/>
          </a:xfrm>
        </p:spPr>
        <p:txBody>
          <a:bodyPr anchor="ctr"/>
          <a:lstStyle>
            <a:lvl1pPr>
              <a:defRPr lang="en-US" sz="20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8</a:t>
            </a:r>
          </a:p>
        </p:txBody>
      </p:sp>
      <p:sp>
        <p:nvSpPr>
          <p:cNvPr id="38" name="Rectangle 37">
            <a:extLst>
              <a:ext uri="{FF2B5EF4-FFF2-40B4-BE49-F238E27FC236}">
                <a16:creationId xmlns:a16="http://schemas.microsoft.com/office/drawing/2014/main" id="{57007A8E-E1CA-1A02-CD53-418E56B9EB87}"/>
              </a:ext>
            </a:extLst>
          </p:cNvPr>
          <p:cNvSpPr/>
          <p:nvPr userDrawn="1"/>
        </p:nvSpPr>
        <p:spPr>
          <a:xfrm>
            <a:off x="6012" y="1"/>
            <a:ext cx="3398669" cy="68580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p>
            <a:pPr fontAlgn="base">
              <a:spcAft>
                <a:spcPts val="2400"/>
              </a:spcAft>
            </a:pPr>
            <a:r>
              <a:rPr lang="en-US" sz="5400" b="0">
                <a:solidFill>
                  <a:schemeClr val="bg1"/>
                </a:solidFill>
                <a:latin typeface="+mj-lt"/>
                <a:cs typeface="Arial" panose="020B0604020202020204" pitchFamily="34" charset="0"/>
              </a:rPr>
              <a:t>Agenda</a:t>
            </a:r>
          </a:p>
        </p:txBody>
      </p:sp>
      <p:pic>
        <p:nvPicPr>
          <p:cNvPr id="6" name="Picture 5">
            <a:extLst>
              <a:ext uri="{FF2B5EF4-FFF2-40B4-BE49-F238E27FC236}">
                <a16:creationId xmlns:a16="http://schemas.microsoft.com/office/drawing/2014/main" id="{96A00D2D-2F5D-59CA-CC3A-9446ABBD3E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384124077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omplex Agenda List">
    <p:spTree>
      <p:nvGrpSpPr>
        <p:cNvPr id="1" name=""/>
        <p:cNvGrpSpPr/>
        <p:nvPr/>
      </p:nvGrpSpPr>
      <p:grpSpPr>
        <a:xfrm>
          <a:off x="0" y="0"/>
          <a:ext cx="0" cy="0"/>
          <a:chOff x="0" y="0"/>
          <a:chExt cx="0" cy="0"/>
        </a:xfrm>
      </p:grpSpPr>
      <p:sp>
        <p:nvSpPr>
          <p:cNvPr id="2" name="Title 1"/>
          <p:cNvSpPr>
            <a:spLocks noGrp="1"/>
          </p:cNvSpPr>
          <p:nvPr>
            <p:ph type="title"/>
          </p:nvPr>
        </p:nvSpPr>
        <p:spPr>
          <a:xfrm>
            <a:off x="747622" y="1925636"/>
            <a:ext cx="2104845" cy="4456114"/>
          </a:xfrm>
        </p:spPr>
        <p:txBody>
          <a:bodyPr anchor="t"/>
          <a:lstStyle>
            <a:lvl1pPr>
              <a:defRPr>
                <a:solidFill>
                  <a:srgbClr val="0C2340"/>
                </a:solidFill>
              </a:defRPr>
            </a:lvl1pPr>
          </a:lstStyle>
          <a:p>
            <a:r>
              <a:rPr lang="en-US"/>
              <a:t>Click to edit Master title style</a:t>
            </a:r>
          </a:p>
        </p:txBody>
      </p:sp>
      <p:sp>
        <p:nvSpPr>
          <p:cNvPr id="3" name="Content Placeholder 2"/>
          <p:cNvSpPr>
            <a:spLocks noGrp="1"/>
          </p:cNvSpPr>
          <p:nvPr>
            <p:ph idx="1"/>
          </p:nvPr>
        </p:nvSpPr>
        <p:spPr>
          <a:xfrm>
            <a:off x="4292599" y="1925636"/>
            <a:ext cx="7521575" cy="4456111"/>
          </a:xfrm>
          <a:prstGeom prst="rect">
            <a:avLst/>
          </a:prstGeom>
        </p:spPr>
        <p:txBody>
          <a:bodyPr/>
          <a:lstStyle>
            <a:lvl1pPr marL="342900" indent="-342900">
              <a:lnSpc>
                <a:spcPct val="100000"/>
              </a:lnSpc>
              <a:spcBef>
                <a:spcPts val="1600"/>
              </a:spcBef>
              <a:spcAft>
                <a:spcPts val="1600"/>
              </a:spcAft>
              <a:buFont typeface="+mj-lt"/>
              <a:buAutoNum type="arabicPeriod"/>
              <a:defRPr sz="1600" b="0">
                <a:solidFill>
                  <a:schemeClr val="tx1"/>
                </a:solidFill>
              </a:defRPr>
            </a:lvl1pPr>
            <a:lvl2pPr marL="342900" indent="-342900">
              <a:lnSpc>
                <a:spcPct val="100000"/>
              </a:lnSpc>
              <a:spcBef>
                <a:spcPts val="1600"/>
              </a:spcBef>
              <a:spcAft>
                <a:spcPts val="1600"/>
              </a:spcAft>
              <a:buFont typeface="+mj-lt"/>
              <a:buAutoNum type="arabicPeriod"/>
              <a:defRPr sz="1600" b="0">
                <a:solidFill>
                  <a:schemeClr val="tx1"/>
                </a:solidFill>
              </a:defRPr>
            </a:lvl2pPr>
            <a:lvl3pPr marL="342900" indent="-342900">
              <a:lnSpc>
                <a:spcPct val="100000"/>
              </a:lnSpc>
              <a:spcBef>
                <a:spcPts val="1600"/>
              </a:spcBef>
              <a:spcAft>
                <a:spcPts val="1600"/>
              </a:spcAft>
              <a:buFont typeface="+mj-lt"/>
              <a:buAutoNum type="arabicPeriod"/>
              <a:defRPr sz="1600" b="0">
                <a:solidFill>
                  <a:schemeClr val="tx1"/>
                </a:solidFill>
              </a:defRPr>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CDA2286A-215E-1447-8183-44810891358B}" type="datetime4">
              <a:rPr lang="en-US" smtClean="0"/>
              <a:t>August 12, 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cxnSp>
        <p:nvCxnSpPr>
          <p:cNvPr id="7" name="Straight Connector 6">
            <a:extLst>
              <a:ext uri="{FF2B5EF4-FFF2-40B4-BE49-F238E27FC236}">
                <a16:creationId xmlns:a16="http://schemas.microsoft.com/office/drawing/2014/main" id="{3C476A1C-450C-4513-925D-8391EFA2E70F}"/>
              </a:ext>
            </a:extLst>
          </p:cNvPr>
          <p:cNvCxnSpPr/>
          <p:nvPr userDrawn="1"/>
        </p:nvCxnSpPr>
        <p:spPr>
          <a:xfrm>
            <a:off x="3051313" y="516835"/>
            <a:ext cx="0" cy="596334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A7C3910-0E6E-32E4-0410-92967FD90A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201037059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F0136C8-ACBC-9A30-089C-94A0A1FDA0CF}"/>
              </a:ext>
            </a:extLst>
          </p:cNvPr>
          <p:cNvSpPr>
            <a:spLocks noGrp="1"/>
          </p:cNvSpPr>
          <p:nvPr>
            <p:ph type="dt" sz="half" idx="10"/>
          </p:nvPr>
        </p:nvSpPr>
        <p:spPr/>
        <p:txBody>
          <a:bodyPr/>
          <a:lstStyle/>
          <a:p>
            <a:fld id="{05972683-51EE-5F41-850D-F4F103575C34}" type="datetime4">
              <a:rPr lang="en-US" smtClean="0"/>
              <a:t>August 12, 2025</a:t>
            </a:fld>
            <a:endParaRPr lang="en-GB"/>
          </a:p>
        </p:txBody>
      </p:sp>
      <p:sp>
        <p:nvSpPr>
          <p:cNvPr id="4" name="Footer Placeholder 3">
            <a:extLst>
              <a:ext uri="{FF2B5EF4-FFF2-40B4-BE49-F238E27FC236}">
                <a16:creationId xmlns:a16="http://schemas.microsoft.com/office/drawing/2014/main" id="{A83239FB-1408-A7D1-B409-2167B655872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0766BE8-3C09-1FD6-8338-96D8FBCB9759}"/>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7" name="TextBox 6">
            <a:extLst>
              <a:ext uri="{FF2B5EF4-FFF2-40B4-BE49-F238E27FC236}">
                <a16:creationId xmlns:a16="http://schemas.microsoft.com/office/drawing/2014/main" id="{6C69F653-E2F4-AD18-3DB2-1C68771EB95B}"/>
              </a:ext>
            </a:extLst>
          </p:cNvPr>
          <p:cNvSpPr txBox="1"/>
          <p:nvPr userDrawn="1"/>
        </p:nvSpPr>
        <p:spPr>
          <a:xfrm>
            <a:off x="569583" y="6546434"/>
            <a:ext cx="2762865" cy="914400"/>
          </a:xfrm>
          <a:prstGeom prst="rect">
            <a:avLst/>
          </a:prstGeom>
          <a:noFill/>
        </p:spPr>
        <p:txBody>
          <a:bodyPr wrap="none" lIns="0" tIns="0" rIns="0" bIns="0" rtlCol="0">
            <a:noAutofit/>
          </a:bodyPr>
          <a:lstStyle/>
          <a:p>
            <a:pPr algn="l"/>
            <a:r>
              <a:rPr lang="en-US" sz="1000">
                <a:solidFill>
                  <a:schemeClr val="accent4"/>
                </a:solidFill>
                <a:latin typeface="Invention"/>
              </a:rPr>
              <a:t>¹Weber Shandwick/KCR Research, 2020 / AMO 2019</a:t>
            </a:r>
            <a:endParaRPr lang="en-US" sz="1000">
              <a:solidFill>
                <a:schemeClr val="accent4"/>
              </a:solidFill>
            </a:endParaRPr>
          </a:p>
        </p:txBody>
      </p:sp>
      <p:sp>
        <p:nvSpPr>
          <p:cNvPr id="8" name="Rectangle 7">
            <a:extLst>
              <a:ext uri="{FF2B5EF4-FFF2-40B4-BE49-F238E27FC236}">
                <a16:creationId xmlns:a16="http://schemas.microsoft.com/office/drawing/2014/main" id="{AB92663F-E624-2416-B88B-4B0D486CD9C0}"/>
              </a:ext>
            </a:extLst>
          </p:cNvPr>
          <p:cNvSpPr/>
          <p:nvPr userDrawn="1"/>
        </p:nvSpPr>
        <p:spPr>
          <a:xfrm>
            <a:off x="6012" y="1"/>
            <a:ext cx="4648937" cy="68580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p>
            <a:pPr fontAlgn="base">
              <a:spcAft>
                <a:spcPts val="2400"/>
              </a:spcAft>
            </a:pPr>
            <a:endParaRPr kumimoji="0" lang="en-US" sz="2400" u="none" strike="noStrike" kern="1200" cap="none" spc="0" normalizeH="0" baseline="0" noProof="0">
              <a:ln>
                <a:noFill/>
              </a:ln>
              <a:solidFill>
                <a:schemeClr val="bg1"/>
              </a:solidFill>
              <a:effectLst/>
              <a:uLnTx/>
              <a:uFillTx/>
              <a:latin typeface="+mj-lt"/>
              <a:ea typeface="Inter Light" panose="02000503000000020004" pitchFamily="2" charset="0"/>
              <a:cs typeface="+mj-cs"/>
            </a:endParaRPr>
          </a:p>
        </p:txBody>
      </p:sp>
      <p:sp>
        <p:nvSpPr>
          <p:cNvPr id="10" name="TextBox 9">
            <a:extLst>
              <a:ext uri="{FF2B5EF4-FFF2-40B4-BE49-F238E27FC236}">
                <a16:creationId xmlns:a16="http://schemas.microsoft.com/office/drawing/2014/main" id="{EC41FDB5-A88A-0027-4C4F-D562DC019DEA}"/>
              </a:ext>
            </a:extLst>
          </p:cNvPr>
          <p:cNvSpPr txBox="1"/>
          <p:nvPr/>
        </p:nvSpPr>
        <p:spPr>
          <a:xfrm>
            <a:off x="8808720" y="-2381"/>
            <a:ext cx="3383280" cy="338554"/>
          </a:xfrm>
          <a:prstGeom prst="rect">
            <a:avLst/>
          </a:prstGeom>
          <a:solidFill>
            <a:srgbClr val="00857C"/>
          </a:solidFill>
        </p:spPr>
        <p:txBody>
          <a:bodyPr wrap="square" lIns="228600" tIns="91440" rIns="228600" bIns="91440">
            <a:spAutoFit/>
          </a:bodyPr>
          <a:lstStyle/>
          <a:p>
            <a:pPr marL="0" marR="0" lvl="0" indent="0" algn="ctr" defTabSz="914400" rtl="0" eaLnBrk="1" fontAlgn="auto" latinLnBrk="0" hangingPunct="1">
              <a:lnSpc>
                <a:spcPct val="100000"/>
              </a:lnSpc>
              <a:spcBef>
                <a:spcPts val="1400"/>
              </a:spcBef>
              <a:spcAft>
                <a:spcPts val="1400"/>
              </a:spcAft>
              <a:buClrTx/>
              <a:buSzTx/>
              <a:buFont typeface="Arial" panose="020B0604020202020204" pitchFamily="34" charset="0"/>
              <a:buNone/>
              <a:tabLst/>
              <a:defRPr/>
            </a:pPr>
            <a:endParaRPr kumimoji="0" lang="en-US" sz="1000" b="1" i="0" u="none" strike="noStrike" kern="1200" cap="none" spc="0" normalizeH="0" baseline="0" noProof="0">
              <a:ln>
                <a:noFill/>
              </a:ln>
              <a:solidFill>
                <a:schemeClr val="bg1"/>
              </a:solidFill>
              <a:effectLst/>
              <a:uLnTx/>
              <a:uFillTx/>
              <a:latin typeface="Invention" panose="020B0503020008020204" pitchFamily="34" charset="0"/>
              <a:ea typeface="+mn-ea"/>
              <a:cs typeface="Arial" panose="020B0604020202020204" pitchFamily="34" charset="0"/>
            </a:endParaRPr>
          </a:p>
        </p:txBody>
      </p:sp>
      <p:sp>
        <p:nvSpPr>
          <p:cNvPr id="16" name="Text Placeholder 13">
            <a:extLst>
              <a:ext uri="{FF2B5EF4-FFF2-40B4-BE49-F238E27FC236}">
                <a16:creationId xmlns:a16="http://schemas.microsoft.com/office/drawing/2014/main" id="{ACB894B7-11B2-77D5-10A9-6991962BC86C}"/>
              </a:ext>
            </a:extLst>
          </p:cNvPr>
          <p:cNvSpPr>
            <a:spLocks noGrp="1"/>
          </p:cNvSpPr>
          <p:nvPr>
            <p:ph type="body" sz="quarter" idx="13"/>
          </p:nvPr>
        </p:nvSpPr>
        <p:spPr>
          <a:xfrm>
            <a:off x="413574" y="1562360"/>
            <a:ext cx="3833812" cy="1597529"/>
          </a:xfrm>
        </p:spPr>
        <p:txBody>
          <a:bodyPr/>
          <a:lstStyle>
            <a:lvl1pPr>
              <a:defRPr sz="3600">
                <a:solidFill>
                  <a:srgbClr val="FFFFFF"/>
                </a:solidFill>
              </a:defRPr>
            </a:lvl1pPr>
          </a:lstStyle>
          <a:p>
            <a:pPr lvl="0"/>
            <a:r>
              <a:rPr lang="en-US"/>
              <a:t>Click to edit Master text styles</a:t>
            </a:r>
          </a:p>
        </p:txBody>
      </p:sp>
      <p:sp>
        <p:nvSpPr>
          <p:cNvPr id="17" name="Text Placeholder 13">
            <a:extLst>
              <a:ext uri="{FF2B5EF4-FFF2-40B4-BE49-F238E27FC236}">
                <a16:creationId xmlns:a16="http://schemas.microsoft.com/office/drawing/2014/main" id="{785CA01E-E034-8388-65B0-71C020D58B30}"/>
              </a:ext>
            </a:extLst>
          </p:cNvPr>
          <p:cNvSpPr>
            <a:spLocks noGrp="1"/>
          </p:cNvSpPr>
          <p:nvPr>
            <p:ph type="body" sz="quarter" idx="14"/>
          </p:nvPr>
        </p:nvSpPr>
        <p:spPr>
          <a:xfrm>
            <a:off x="413574" y="3429000"/>
            <a:ext cx="3833812" cy="1597529"/>
          </a:xfrm>
        </p:spPr>
        <p:txBody>
          <a:bodyPr/>
          <a:lstStyle>
            <a:lvl1pPr>
              <a:defRPr sz="2400">
                <a:solidFill>
                  <a:srgbClr val="FFFFFF"/>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E1807056-50C8-B2E5-F0BD-C77CA9795DB7}"/>
              </a:ext>
            </a:extLst>
          </p:cNvPr>
          <p:cNvSpPr>
            <a:spLocks noGrp="1"/>
          </p:cNvSpPr>
          <p:nvPr>
            <p:ph type="body" sz="quarter" idx="15"/>
          </p:nvPr>
        </p:nvSpPr>
        <p:spPr>
          <a:xfrm>
            <a:off x="5409624" y="933602"/>
            <a:ext cx="5292242" cy="1659127"/>
          </a:xfrm>
        </p:spPr>
        <p:txBody>
          <a:bodyPr/>
          <a:lstStyle>
            <a:lvl1pPr>
              <a:defRPr sz="2400">
                <a:solidFill>
                  <a:srgbClr val="0C2340"/>
                </a:solidFill>
              </a:defRPr>
            </a:lvl1pPr>
          </a:lstStyle>
          <a:p>
            <a:pPr lvl="0"/>
            <a:r>
              <a:rPr lang="en-US"/>
              <a:t>Click to edit Master text styles</a:t>
            </a:r>
          </a:p>
        </p:txBody>
      </p:sp>
      <p:sp>
        <p:nvSpPr>
          <p:cNvPr id="19" name="Text Placeholder 13">
            <a:extLst>
              <a:ext uri="{FF2B5EF4-FFF2-40B4-BE49-F238E27FC236}">
                <a16:creationId xmlns:a16="http://schemas.microsoft.com/office/drawing/2014/main" id="{F0BDA6D0-E72C-5C8D-10F2-55F3D5AE7FF9}"/>
              </a:ext>
            </a:extLst>
          </p:cNvPr>
          <p:cNvSpPr>
            <a:spLocks noGrp="1"/>
          </p:cNvSpPr>
          <p:nvPr>
            <p:ph type="body" sz="quarter" idx="16"/>
          </p:nvPr>
        </p:nvSpPr>
        <p:spPr>
          <a:xfrm>
            <a:off x="5409624" y="2862713"/>
            <a:ext cx="5292242" cy="2646836"/>
          </a:xfrm>
        </p:spPr>
        <p:txBody>
          <a:bodyPr/>
          <a:lstStyle>
            <a:lvl1pPr>
              <a:defRPr sz="2400">
                <a:solidFill>
                  <a:srgbClr val="0C2340"/>
                </a:solidFill>
              </a:defRPr>
            </a:lvl1pPr>
          </a:lstStyle>
          <a:p>
            <a:pPr lvl="0"/>
            <a:r>
              <a:rPr lang="en-US"/>
              <a:t>Click to edit Master text styles</a:t>
            </a:r>
          </a:p>
        </p:txBody>
      </p:sp>
      <p:sp>
        <p:nvSpPr>
          <p:cNvPr id="22" name="Text Placeholder 20">
            <a:extLst>
              <a:ext uri="{FF2B5EF4-FFF2-40B4-BE49-F238E27FC236}">
                <a16:creationId xmlns:a16="http://schemas.microsoft.com/office/drawing/2014/main" id="{5EDBA2FD-44E7-A0C5-2343-70BB594978EA}"/>
              </a:ext>
            </a:extLst>
          </p:cNvPr>
          <p:cNvSpPr>
            <a:spLocks noGrp="1"/>
          </p:cNvSpPr>
          <p:nvPr>
            <p:ph type="body" sz="quarter" idx="17"/>
          </p:nvPr>
        </p:nvSpPr>
        <p:spPr>
          <a:xfrm>
            <a:off x="8811726" y="10527"/>
            <a:ext cx="3377268" cy="312738"/>
          </a:xfrm>
        </p:spPr>
        <p:txBody>
          <a:bodyPr anchor="ctr" anchorCtr="0"/>
          <a:lstStyle>
            <a:lvl1pPr algn="ctr">
              <a:defRPr>
                <a:solidFill>
                  <a:srgbClr val="FFFFFF"/>
                </a:solidFill>
              </a:defRPr>
            </a:lvl1pPr>
          </a:lstStyle>
          <a:p>
            <a:pPr lvl="0"/>
            <a:r>
              <a:rPr lang="en-US"/>
              <a:t>Click to edit Master text styles</a:t>
            </a:r>
          </a:p>
        </p:txBody>
      </p:sp>
      <p:pic>
        <p:nvPicPr>
          <p:cNvPr id="6" name="Picture 5">
            <a:extLst>
              <a:ext uri="{FF2B5EF4-FFF2-40B4-BE49-F238E27FC236}">
                <a16:creationId xmlns:a16="http://schemas.microsoft.com/office/drawing/2014/main" id="{6EEA32D0-CBDC-7E9A-9B84-52A53F40A6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217921225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Header Dk Blue">
    <p:bg>
      <p:bgPr>
        <a:solidFill>
          <a:schemeClr val="tx1"/>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A87D4353-F79D-E94B-AE2E-881A5001D68E}"/>
              </a:ext>
            </a:extLst>
          </p:cNvPr>
          <p:cNvSpPr>
            <a:spLocks noGrp="1"/>
          </p:cNvSpPr>
          <p:nvPr>
            <p:ph type="dt" sz="half" idx="10"/>
          </p:nvPr>
        </p:nvSpPr>
        <p:spPr/>
        <p:txBody>
          <a:bodyPr/>
          <a:lstStyle/>
          <a:p>
            <a:fld id="{646443B8-DE0F-FD44-8538-B0173A13CB5C}" type="datetime4">
              <a:rPr lang="en-US" smtClean="0"/>
              <a:t>August 12, 2025</a:t>
            </a:fld>
            <a:endParaRPr lang="en-GB"/>
          </a:p>
        </p:txBody>
      </p:sp>
      <p:sp>
        <p:nvSpPr>
          <p:cNvPr id="7" name="Footer Placeholder 6">
            <a:extLst>
              <a:ext uri="{FF2B5EF4-FFF2-40B4-BE49-F238E27FC236}">
                <a16:creationId xmlns:a16="http://schemas.microsoft.com/office/drawing/2014/main" id="{0AB1989F-C117-0841-AE56-C08131A7DEA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B469D0C-F673-4848-97B6-BE8BC5C414D6}"/>
              </a:ext>
            </a:extLst>
          </p:cNvPr>
          <p:cNvSpPr>
            <a:spLocks noGrp="1"/>
          </p:cNvSpPr>
          <p:nvPr>
            <p:ph type="sldNum" sz="quarter" idx="12"/>
          </p:nvPr>
        </p:nvSpPr>
        <p:spPr/>
        <p:txBody>
          <a:bodyPr/>
          <a:lstStyle/>
          <a:p>
            <a:fld id="{29CC380D-5F44-41E8-971E-CDD19ED6F8E3}" type="slidenum">
              <a:rPr lang="en-GB" smtClean="0"/>
              <a:pPr/>
              <a:t>‹#›</a:t>
            </a:fld>
            <a:endParaRPr lang="en-GB"/>
          </a:p>
        </p:txBody>
      </p:sp>
      <p:sp>
        <p:nvSpPr>
          <p:cNvPr id="10" name="Title 1">
            <a:extLst>
              <a:ext uri="{FF2B5EF4-FFF2-40B4-BE49-F238E27FC236}">
                <a16:creationId xmlns:a16="http://schemas.microsoft.com/office/drawing/2014/main" id="{36030242-72B6-C147-A221-DF279D6BEC90}"/>
              </a:ext>
            </a:extLst>
          </p:cNvPr>
          <p:cNvSpPr>
            <a:spLocks noGrp="1"/>
          </p:cNvSpPr>
          <p:nvPr>
            <p:ph type="title"/>
          </p:nvPr>
        </p:nvSpPr>
        <p:spPr>
          <a:xfrm>
            <a:off x="377825" y="1140643"/>
            <a:ext cx="9445752" cy="3452459"/>
          </a:xfrm>
        </p:spPr>
        <p:txBody>
          <a:bodyPr anchor="b"/>
          <a:lstStyle>
            <a:lvl1pPr>
              <a:defRPr sz="5750">
                <a:solidFill>
                  <a:schemeClr val="bg1"/>
                </a:solidFill>
              </a:defRPr>
            </a:lvl1pPr>
          </a:lstStyle>
          <a:p>
            <a:r>
              <a:rPr lang="en-US"/>
              <a:t>Click to edit Master title style</a:t>
            </a:r>
          </a:p>
        </p:txBody>
      </p:sp>
      <p:pic>
        <p:nvPicPr>
          <p:cNvPr id="2" name="Picture 1">
            <a:extLst>
              <a:ext uri="{FF2B5EF4-FFF2-40B4-BE49-F238E27FC236}">
                <a16:creationId xmlns:a16="http://schemas.microsoft.com/office/drawing/2014/main" id="{993D5D0B-376E-1D0C-8CA8-57B13151B3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229247094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iv Section Slide Teal">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3" name="Picture 2">
            <a:extLst>
              <a:ext uri="{FF2B5EF4-FFF2-40B4-BE49-F238E27FC236}">
                <a16:creationId xmlns:a16="http://schemas.microsoft.com/office/drawing/2014/main" id="{B36DBD05-9064-898D-4563-3725F1E6E4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361098621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iv Section Teal Patien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8" name="Picture 7">
            <a:extLst>
              <a:ext uri="{FF2B5EF4-FFF2-40B4-BE49-F238E27FC236}">
                <a16:creationId xmlns:a16="http://schemas.microsoft.com/office/drawing/2014/main" id="{39197933-24D3-DD92-FA19-275DC7365E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40" y="4797896"/>
            <a:ext cx="3823187" cy="2068472"/>
          </a:xfrm>
          <a:prstGeom prst="rect">
            <a:avLst/>
          </a:prstGeom>
        </p:spPr>
      </p:pic>
      <p:pic>
        <p:nvPicPr>
          <p:cNvPr id="3" name="Picture 2">
            <a:extLst>
              <a:ext uri="{FF2B5EF4-FFF2-40B4-BE49-F238E27FC236}">
                <a16:creationId xmlns:a16="http://schemas.microsoft.com/office/drawing/2014/main" id="{CEA1814E-BDF7-D39E-3D45-037324CB34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74136640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iv Section Teal Scienc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7" name="Rectangle 6">
            <a:extLst>
              <a:ext uri="{FF2B5EF4-FFF2-40B4-BE49-F238E27FC236}">
                <a16:creationId xmlns:a16="http://schemas.microsoft.com/office/drawing/2014/main" id="{35E66726-C6E4-E18B-A687-8CADE20D804B}"/>
              </a:ext>
            </a:extLst>
          </p:cNvPr>
          <p:cNvSpPr/>
          <p:nvPr userDrawn="1"/>
        </p:nvSpPr>
        <p:spPr>
          <a:xfrm>
            <a:off x="0" y="4572000"/>
            <a:ext cx="6858000" cy="22860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cxnSp>
        <p:nvCxnSpPr>
          <p:cNvPr id="9" name="Straight Connector 8">
            <a:extLst>
              <a:ext uri="{FF2B5EF4-FFF2-40B4-BE49-F238E27FC236}">
                <a16:creationId xmlns:a16="http://schemas.microsoft.com/office/drawing/2014/main" id="{1046537C-00F8-5FA1-E0FD-6F69BD75AD87}"/>
              </a:ext>
            </a:extLst>
          </p:cNvPr>
          <p:cNvCxnSpPr/>
          <p:nvPr userDrawn="1"/>
        </p:nvCxnSpPr>
        <p:spPr>
          <a:xfrm>
            <a:off x="0" y="45720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Picture Placeholder 6">
            <a:extLst>
              <a:ext uri="{FF2B5EF4-FFF2-40B4-BE49-F238E27FC236}">
                <a16:creationId xmlns:a16="http://schemas.microsoft.com/office/drawing/2014/main" id="{FE586324-323B-DC4F-ECDB-0C6B72F22EFC}"/>
              </a:ext>
            </a:extLst>
          </p:cNvPr>
          <p:cNvSpPr>
            <a:spLocks noGrp="1"/>
          </p:cNvSpPr>
          <p:nvPr>
            <p:ph type="pic" sz="quarter" idx="14"/>
          </p:nvPr>
        </p:nvSpPr>
        <p:spPr>
          <a:xfrm>
            <a:off x="0" y="16"/>
            <a:ext cx="6858000" cy="4571983"/>
          </a:xfrm>
          <a:prstGeom prst="rect">
            <a:avLst/>
          </a:prstGeom>
          <a:solidFill>
            <a:schemeClr val="bg1">
              <a:lumMod val="85000"/>
            </a:schemeClr>
          </a:solidFill>
        </p:spPr>
        <p:txBody>
          <a:bodyPr/>
          <a:lstStyle/>
          <a:p>
            <a:r>
              <a:rPr lang="en-US"/>
              <a:t>Click icon to add picture</a:t>
            </a:r>
            <a:endParaRPr lang="en-GB"/>
          </a:p>
        </p:txBody>
      </p:sp>
      <p:sp>
        <p:nvSpPr>
          <p:cNvPr id="13" name="Text Placeholder 12">
            <a:extLst>
              <a:ext uri="{FF2B5EF4-FFF2-40B4-BE49-F238E27FC236}">
                <a16:creationId xmlns:a16="http://schemas.microsoft.com/office/drawing/2014/main" id="{4A46D12D-4F4D-D114-219D-423FA58D97BE}"/>
              </a:ext>
            </a:extLst>
          </p:cNvPr>
          <p:cNvSpPr>
            <a:spLocks noGrp="1"/>
          </p:cNvSpPr>
          <p:nvPr>
            <p:ph type="body" sz="quarter" idx="15"/>
          </p:nvPr>
        </p:nvSpPr>
        <p:spPr>
          <a:xfrm>
            <a:off x="7530353" y="1584251"/>
            <a:ext cx="4661646" cy="2690037"/>
          </a:xfr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457200" bIns="0" rtlCol="0" anchor="b"/>
          <a:lstStyle>
            <a:lvl1pPr>
              <a:defRPr lang="en-US" sz="2400" i="0" dirty="0" smtClean="0">
                <a:solidFill>
                  <a:schemeClr val="tx1"/>
                </a:solidFill>
                <a:effectLst/>
                <a:latin typeface="+mj-lt"/>
              </a:defRPr>
            </a:lvl1pPr>
            <a:lvl2pPr>
              <a:defRPr lang="en-US" sz="2400" dirty="0" smtClean="0">
                <a:solidFill>
                  <a:schemeClr val="tx1"/>
                </a:solidFill>
              </a:defRPr>
            </a:lvl2pPr>
            <a:lvl3pPr>
              <a:defRPr lang="en-US" sz="2400" dirty="0" smtClean="0">
                <a:solidFill>
                  <a:schemeClr val="tx1"/>
                </a:solidFill>
              </a:defRPr>
            </a:lvl3pPr>
            <a:lvl4pPr>
              <a:defRPr lang="en-US" sz="2400" dirty="0" smtClean="0">
                <a:solidFill>
                  <a:schemeClr val="tx1"/>
                </a:solidFill>
              </a:defRPr>
            </a:lvl4pPr>
            <a:lvl5pPr>
              <a:defRPr lang="en-US" sz="2400" dirty="0">
                <a:solidFill>
                  <a:schemeClr val="tx1"/>
                </a:solidFill>
              </a:defRPr>
            </a:lvl5pPr>
          </a:lstStyle>
          <a:p>
            <a:pPr lvl="0" defTabSz="228600" fontAlgn="base">
              <a:spcAft>
                <a:spcPts val="2400"/>
              </a:spcAft>
            </a:pPr>
            <a:r>
              <a:rPr lang="en-US"/>
              <a:t>Click to edit Master text styles</a:t>
            </a:r>
          </a:p>
        </p:txBody>
      </p:sp>
      <p:pic>
        <p:nvPicPr>
          <p:cNvPr id="5" name="Picture 4" descr="A black and white hexagon pattern&#10;&#10;Description automatically generated with low confidence">
            <a:extLst>
              <a:ext uri="{FF2B5EF4-FFF2-40B4-BE49-F238E27FC236}">
                <a16:creationId xmlns:a16="http://schemas.microsoft.com/office/drawing/2014/main" id="{5575F12A-5A18-B666-FDD2-C922DAA075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97896"/>
            <a:ext cx="3998275" cy="2068472"/>
          </a:xfrm>
          <a:prstGeom prst="rect">
            <a:avLst/>
          </a:prstGeom>
        </p:spPr>
      </p:pic>
      <p:pic>
        <p:nvPicPr>
          <p:cNvPr id="3" name="Picture 2">
            <a:extLst>
              <a:ext uri="{FF2B5EF4-FFF2-40B4-BE49-F238E27FC236}">
                <a16:creationId xmlns:a16="http://schemas.microsoft.com/office/drawing/2014/main" id="{6535B500-A0CE-A347-A510-65788C88DEC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Tree>
    <p:extLst>
      <p:ext uri="{BB962C8B-B14F-4D97-AF65-F5344CB8AC3E}">
        <p14:creationId xmlns:p14="http://schemas.microsoft.com/office/powerpoint/2010/main" val="5868011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2.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10.png"/><Relationship Id="rId2" Type="http://schemas.openxmlformats.org/officeDocument/2006/relationships/slideLayout" Target="../slideLayouts/slideLayout57.xml"/><Relationship Id="rId16" Type="http://schemas.openxmlformats.org/officeDocument/2006/relationships/image" Target="../media/image9.emf"/><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oleObject" Target="../embeddings/oleObject1.bin"/><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3.xml"/><Relationship Id="rId21" Type="http://schemas.openxmlformats.org/officeDocument/2006/relationships/slideLayout" Target="../slideLayouts/slideLayout88.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63" Type="http://schemas.openxmlformats.org/officeDocument/2006/relationships/slideLayout" Target="../slideLayouts/slideLayout130.xml"/><Relationship Id="rId68" Type="http://schemas.openxmlformats.org/officeDocument/2006/relationships/slideLayout" Target="../slideLayouts/slideLayout135.xml"/><Relationship Id="rId84" Type="http://schemas.openxmlformats.org/officeDocument/2006/relationships/image" Target="../media/image16.png"/><Relationship Id="rId16" Type="http://schemas.openxmlformats.org/officeDocument/2006/relationships/slideLayout" Target="../slideLayouts/slideLayout83.xml"/><Relationship Id="rId11" Type="http://schemas.openxmlformats.org/officeDocument/2006/relationships/slideLayout" Target="../slideLayouts/slideLayout78.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53" Type="http://schemas.openxmlformats.org/officeDocument/2006/relationships/slideLayout" Target="../slideLayouts/slideLayout120.xml"/><Relationship Id="rId58" Type="http://schemas.openxmlformats.org/officeDocument/2006/relationships/slideLayout" Target="../slideLayouts/slideLayout125.xml"/><Relationship Id="rId74" Type="http://schemas.openxmlformats.org/officeDocument/2006/relationships/slideLayout" Target="../slideLayouts/slideLayout141.xml"/><Relationship Id="rId79" Type="http://schemas.openxmlformats.org/officeDocument/2006/relationships/slideLayout" Target="../slideLayouts/slideLayout146.xml"/><Relationship Id="rId5" Type="http://schemas.openxmlformats.org/officeDocument/2006/relationships/slideLayout" Target="../slideLayouts/slideLayout72.xml"/><Relationship Id="rId61" Type="http://schemas.openxmlformats.org/officeDocument/2006/relationships/slideLayout" Target="../slideLayouts/slideLayout128.xml"/><Relationship Id="rId82" Type="http://schemas.openxmlformats.org/officeDocument/2006/relationships/slideLayout" Target="../slideLayouts/slideLayout149.xml"/><Relationship Id="rId19" Type="http://schemas.openxmlformats.org/officeDocument/2006/relationships/slideLayout" Target="../slideLayouts/slideLayout8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slideLayout" Target="../slideLayouts/slideLayout123.xml"/><Relationship Id="rId64" Type="http://schemas.openxmlformats.org/officeDocument/2006/relationships/slideLayout" Target="../slideLayouts/slideLayout131.xml"/><Relationship Id="rId69" Type="http://schemas.openxmlformats.org/officeDocument/2006/relationships/slideLayout" Target="../slideLayouts/slideLayout136.xml"/><Relationship Id="rId77" Type="http://schemas.openxmlformats.org/officeDocument/2006/relationships/slideLayout" Target="../slideLayouts/slideLayout144.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72" Type="http://schemas.openxmlformats.org/officeDocument/2006/relationships/slideLayout" Target="../slideLayouts/slideLayout139.xml"/><Relationship Id="rId80" Type="http://schemas.openxmlformats.org/officeDocument/2006/relationships/slideLayout" Target="../slideLayouts/slideLayout147.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59" Type="http://schemas.openxmlformats.org/officeDocument/2006/relationships/slideLayout" Target="../slideLayouts/slideLayout126.xml"/><Relationship Id="rId67" Type="http://schemas.openxmlformats.org/officeDocument/2006/relationships/slideLayout" Target="../slideLayouts/slideLayout134.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62" Type="http://schemas.openxmlformats.org/officeDocument/2006/relationships/slideLayout" Target="../slideLayouts/slideLayout129.xml"/><Relationship Id="rId70" Type="http://schemas.openxmlformats.org/officeDocument/2006/relationships/slideLayout" Target="../slideLayouts/slideLayout137.xml"/><Relationship Id="rId75" Type="http://schemas.openxmlformats.org/officeDocument/2006/relationships/slideLayout" Target="../slideLayouts/slideLayout142.xml"/><Relationship Id="rId83" Type="http://schemas.openxmlformats.org/officeDocument/2006/relationships/theme" Target="../theme/theme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slideLayout" Target="../slideLayouts/slideLayout12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60" Type="http://schemas.openxmlformats.org/officeDocument/2006/relationships/slideLayout" Target="../slideLayouts/slideLayout127.xml"/><Relationship Id="rId65" Type="http://schemas.openxmlformats.org/officeDocument/2006/relationships/slideLayout" Target="../slideLayouts/slideLayout132.xml"/><Relationship Id="rId73" Type="http://schemas.openxmlformats.org/officeDocument/2006/relationships/slideLayout" Target="../slideLayouts/slideLayout140.xml"/><Relationship Id="rId78" Type="http://schemas.openxmlformats.org/officeDocument/2006/relationships/slideLayout" Target="../slideLayouts/slideLayout145.xml"/><Relationship Id="rId81" Type="http://schemas.openxmlformats.org/officeDocument/2006/relationships/slideLayout" Target="../slideLayouts/slideLayout14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9" Type="http://schemas.openxmlformats.org/officeDocument/2006/relationships/slideLayout" Target="../slideLayouts/slideLayout106.xml"/><Relationship Id="rId34" Type="http://schemas.openxmlformats.org/officeDocument/2006/relationships/slideLayout" Target="../slideLayouts/slideLayout101.xml"/><Relationship Id="rId50" Type="http://schemas.openxmlformats.org/officeDocument/2006/relationships/slideLayout" Target="../slideLayouts/slideLayout117.xml"/><Relationship Id="rId55" Type="http://schemas.openxmlformats.org/officeDocument/2006/relationships/slideLayout" Target="../slideLayouts/slideLayout122.xml"/><Relationship Id="rId76" Type="http://schemas.openxmlformats.org/officeDocument/2006/relationships/slideLayout" Target="../slideLayouts/slideLayout143.xml"/><Relationship Id="rId7" Type="http://schemas.openxmlformats.org/officeDocument/2006/relationships/slideLayout" Target="../slideLayouts/slideLayout74.xml"/><Relationship Id="rId71" Type="http://schemas.openxmlformats.org/officeDocument/2006/relationships/slideLayout" Target="../slideLayouts/slideLayout138.xml"/><Relationship Id="rId2" Type="http://schemas.openxmlformats.org/officeDocument/2006/relationships/slideLayout" Target="../slideLayouts/slideLayout69.xml"/><Relationship Id="rId29" Type="http://schemas.openxmlformats.org/officeDocument/2006/relationships/slideLayout" Target="../slideLayouts/slideLayout96.xml"/><Relationship Id="rId24" Type="http://schemas.openxmlformats.org/officeDocument/2006/relationships/slideLayout" Target="../slideLayouts/slideLayout91.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66" Type="http://schemas.openxmlformats.org/officeDocument/2006/relationships/slideLayout" Target="../slideLayouts/slideLayout13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slideLayout" Target="../slideLayouts/slideLayout188.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42" Type="http://schemas.openxmlformats.org/officeDocument/2006/relationships/slideLayout" Target="../slideLayouts/slideLayout191.xml"/><Relationship Id="rId47" Type="http://schemas.openxmlformats.org/officeDocument/2006/relationships/slideLayout" Target="../slideLayouts/slideLayout196.xml"/><Relationship Id="rId50" Type="http://schemas.openxmlformats.org/officeDocument/2006/relationships/slideLayout" Target="../slideLayouts/slideLayout199.xml"/><Relationship Id="rId55" Type="http://schemas.openxmlformats.org/officeDocument/2006/relationships/slideLayout" Target="../slideLayouts/slideLayout204.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9" Type="http://schemas.openxmlformats.org/officeDocument/2006/relationships/slideLayout" Target="../slideLayouts/slideLayout178.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45" Type="http://schemas.openxmlformats.org/officeDocument/2006/relationships/slideLayout" Target="../slideLayouts/slideLayout194.xml"/><Relationship Id="rId53" Type="http://schemas.openxmlformats.org/officeDocument/2006/relationships/slideLayout" Target="../slideLayouts/slideLayout202.xml"/><Relationship Id="rId5" Type="http://schemas.openxmlformats.org/officeDocument/2006/relationships/slideLayout" Target="../slideLayouts/slideLayout154.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43" Type="http://schemas.openxmlformats.org/officeDocument/2006/relationships/slideLayout" Target="../slideLayouts/slideLayout192.xml"/><Relationship Id="rId48" Type="http://schemas.openxmlformats.org/officeDocument/2006/relationships/slideLayout" Target="../slideLayouts/slideLayout197.xml"/><Relationship Id="rId56" Type="http://schemas.openxmlformats.org/officeDocument/2006/relationships/theme" Target="../theme/theme4.xml"/><Relationship Id="rId8" Type="http://schemas.openxmlformats.org/officeDocument/2006/relationships/slideLayout" Target="../slideLayouts/slideLayout157.xml"/><Relationship Id="rId51" Type="http://schemas.openxmlformats.org/officeDocument/2006/relationships/slideLayout" Target="../slideLayouts/slideLayout200.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46" Type="http://schemas.openxmlformats.org/officeDocument/2006/relationships/slideLayout" Target="../slideLayouts/slideLayout195.xml"/><Relationship Id="rId20" Type="http://schemas.openxmlformats.org/officeDocument/2006/relationships/slideLayout" Target="../slideLayouts/slideLayout169.xml"/><Relationship Id="rId41" Type="http://schemas.openxmlformats.org/officeDocument/2006/relationships/slideLayout" Target="../slideLayouts/slideLayout190.xml"/><Relationship Id="rId54" Type="http://schemas.openxmlformats.org/officeDocument/2006/relationships/slideLayout" Target="../slideLayouts/slideLayout203.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49" Type="http://schemas.openxmlformats.org/officeDocument/2006/relationships/slideLayout" Target="../slideLayouts/slideLayout198.xml"/><Relationship Id="rId57" Type="http://schemas.openxmlformats.org/officeDocument/2006/relationships/image" Target="../media/image1.png"/><Relationship Id="rId10" Type="http://schemas.openxmlformats.org/officeDocument/2006/relationships/slideLayout" Target="../slideLayouts/slideLayout159.xml"/><Relationship Id="rId31" Type="http://schemas.openxmlformats.org/officeDocument/2006/relationships/slideLayout" Target="../slideLayouts/slideLayout180.xml"/><Relationship Id="rId44" Type="http://schemas.openxmlformats.org/officeDocument/2006/relationships/slideLayout" Target="../slideLayouts/slideLayout193.xml"/><Relationship Id="rId52" Type="http://schemas.openxmlformats.org/officeDocument/2006/relationships/slideLayout" Target="../slideLayouts/slideLayout20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9" Type="http://schemas.openxmlformats.org/officeDocument/2006/relationships/slideLayout" Target="../slideLayouts/slideLayout243.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42" Type="http://schemas.openxmlformats.org/officeDocument/2006/relationships/slideLayout" Target="../slideLayouts/slideLayout246.xml"/><Relationship Id="rId47" Type="http://schemas.openxmlformats.org/officeDocument/2006/relationships/slideLayout" Target="../slideLayouts/slideLayout251.xml"/><Relationship Id="rId50" Type="http://schemas.openxmlformats.org/officeDocument/2006/relationships/slideLayout" Target="../slideLayouts/slideLayout254.xml"/><Relationship Id="rId55" Type="http://schemas.openxmlformats.org/officeDocument/2006/relationships/slideLayout" Target="../slideLayouts/slideLayout259.xml"/><Relationship Id="rId7" Type="http://schemas.openxmlformats.org/officeDocument/2006/relationships/slideLayout" Target="../slideLayouts/slideLayout21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9" Type="http://schemas.openxmlformats.org/officeDocument/2006/relationships/slideLayout" Target="../slideLayouts/slideLayout233.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slideLayout" Target="../slideLayouts/slideLayout241.xml"/><Relationship Id="rId40" Type="http://schemas.openxmlformats.org/officeDocument/2006/relationships/slideLayout" Target="../slideLayouts/slideLayout244.xml"/><Relationship Id="rId45" Type="http://schemas.openxmlformats.org/officeDocument/2006/relationships/slideLayout" Target="../slideLayouts/slideLayout249.xml"/><Relationship Id="rId53" Type="http://schemas.openxmlformats.org/officeDocument/2006/relationships/slideLayout" Target="../slideLayouts/slideLayout257.xml"/><Relationship Id="rId58" Type="http://schemas.openxmlformats.org/officeDocument/2006/relationships/slideLayout" Target="../slideLayouts/slideLayout262.xml"/><Relationship Id="rId5" Type="http://schemas.openxmlformats.org/officeDocument/2006/relationships/slideLayout" Target="../slideLayouts/slideLayout209.xml"/><Relationship Id="rId61" Type="http://schemas.openxmlformats.org/officeDocument/2006/relationships/image" Target="../media/image31.png"/><Relationship Id="rId19" Type="http://schemas.openxmlformats.org/officeDocument/2006/relationships/slideLayout" Target="../slideLayouts/slideLayout22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43" Type="http://schemas.openxmlformats.org/officeDocument/2006/relationships/slideLayout" Target="../slideLayouts/slideLayout247.xml"/><Relationship Id="rId48" Type="http://schemas.openxmlformats.org/officeDocument/2006/relationships/slideLayout" Target="../slideLayouts/slideLayout252.xml"/><Relationship Id="rId56" Type="http://schemas.openxmlformats.org/officeDocument/2006/relationships/slideLayout" Target="../slideLayouts/slideLayout260.xml"/><Relationship Id="rId8" Type="http://schemas.openxmlformats.org/officeDocument/2006/relationships/slideLayout" Target="../slideLayouts/slideLayout212.xml"/><Relationship Id="rId51" Type="http://schemas.openxmlformats.org/officeDocument/2006/relationships/slideLayout" Target="../slideLayouts/slideLayout255.xml"/><Relationship Id="rId3" Type="http://schemas.openxmlformats.org/officeDocument/2006/relationships/slideLayout" Target="../slideLayouts/slideLayout207.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38" Type="http://schemas.openxmlformats.org/officeDocument/2006/relationships/slideLayout" Target="../slideLayouts/slideLayout242.xml"/><Relationship Id="rId46" Type="http://schemas.openxmlformats.org/officeDocument/2006/relationships/slideLayout" Target="../slideLayouts/slideLayout250.xml"/><Relationship Id="rId59" Type="http://schemas.openxmlformats.org/officeDocument/2006/relationships/slideLayout" Target="../slideLayouts/slideLayout263.xml"/><Relationship Id="rId20" Type="http://schemas.openxmlformats.org/officeDocument/2006/relationships/slideLayout" Target="../slideLayouts/slideLayout224.xml"/><Relationship Id="rId41" Type="http://schemas.openxmlformats.org/officeDocument/2006/relationships/slideLayout" Target="../slideLayouts/slideLayout245.xml"/><Relationship Id="rId54" Type="http://schemas.openxmlformats.org/officeDocument/2006/relationships/slideLayout" Target="../slideLayouts/slideLayout258.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slideLayout" Target="../slideLayouts/slideLayout240.xml"/><Relationship Id="rId49" Type="http://schemas.openxmlformats.org/officeDocument/2006/relationships/slideLayout" Target="../slideLayouts/slideLayout253.xml"/><Relationship Id="rId57" Type="http://schemas.openxmlformats.org/officeDocument/2006/relationships/slideLayout" Target="../slideLayouts/slideLayout261.xml"/><Relationship Id="rId10" Type="http://schemas.openxmlformats.org/officeDocument/2006/relationships/slideLayout" Target="../slideLayouts/slideLayout214.xml"/><Relationship Id="rId31" Type="http://schemas.openxmlformats.org/officeDocument/2006/relationships/slideLayout" Target="../slideLayouts/slideLayout235.xml"/><Relationship Id="rId44" Type="http://schemas.openxmlformats.org/officeDocument/2006/relationships/slideLayout" Target="../slideLayouts/slideLayout248.xml"/><Relationship Id="rId52" Type="http://schemas.openxmlformats.org/officeDocument/2006/relationships/slideLayout" Target="../slideLayouts/slideLayout256.xml"/><Relationship Id="rId60" Type="http://schemas.openxmlformats.org/officeDocument/2006/relationships/theme" Target="../theme/theme5.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39" Type="http://schemas.openxmlformats.org/officeDocument/2006/relationships/slideLayout" Target="../slideLayouts/slideLayout302.xml"/><Relationship Id="rId21" Type="http://schemas.openxmlformats.org/officeDocument/2006/relationships/slideLayout" Target="../slideLayouts/slideLayout284.xml"/><Relationship Id="rId34" Type="http://schemas.openxmlformats.org/officeDocument/2006/relationships/slideLayout" Target="../slideLayouts/slideLayout297.xml"/><Relationship Id="rId42" Type="http://schemas.openxmlformats.org/officeDocument/2006/relationships/slideLayout" Target="../slideLayouts/slideLayout305.xml"/><Relationship Id="rId47" Type="http://schemas.openxmlformats.org/officeDocument/2006/relationships/slideLayout" Target="../slideLayouts/slideLayout310.xml"/><Relationship Id="rId50" Type="http://schemas.openxmlformats.org/officeDocument/2006/relationships/slideLayout" Target="../slideLayouts/slideLayout313.xml"/><Relationship Id="rId55" Type="http://schemas.openxmlformats.org/officeDocument/2006/relationships/slideLayout" Target="../slideLayouts/slideLayout318.xml"/><Relationship Id="rId7" Type="http://schemas.openxmlformats.org/officeDocument/2006/relationships/slideLayout" Target="../slideLayouts/slideLayout270.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9" Type="http://schemas.openxmlformats.org/officeDocument/2006/relationships/slideLayout" Target="../slideLayouts/slideLayout292.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32" Type="http://schemas.openxmlformats.org/officeDocument/2006/relationships/slideLayout" Target="../slideLayouts/slideLayout295.xml"/><Relationship Id="rId37" Type="http://schemas.openxmlformats.org/officeDocument/2006/relationships/slideLayout" Target="../slideLayouts/slideLayout300.xml"/><Relationship Id="rId40" Type="http://schemas.openxmlformats.org/officeDocument/2006/relationships/slideLayout" Target="../slideLayouts/slideLayout303.xml"/><Relationship Id="rId45" Type="http://schemas.openxmlformats.org/officeDocument/2006/relationships/slideLayout" Target="../slideLayouts/slideLayout308.xml"/><Relationship Id="rId53" Type="http://schemas.openxmlformats.org/officeDocument/2006/relationships/slideLayout" Target="../slideLayouts/slideLayout316.xml"/><Relationship Id="rId5" Type="http://schemas.openxmlformats.org/officeDocument/2006/relationships/slideLayout" Target="../slideLayouts/slideLayout268.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slideLayout" Target="../slideLayouts/slideLayout290.xml"/><Relationship Id="rId30" Type="http://schemas.openxmlformats.org/officeDocument/2006/relationships/slideLayout" Target="../slideLayouts/slideLayout293.xml"/><Relationship Id="rId35" Type="http://schemas.openxmlformats.org/officeDocument/2006/relationships/slideLayout" Target="../slideLayouts/slideLayout298.xml"/><Relationship Id="rId43" Type="http://schemas.openxmlformats.org/officeDocument/2006/relationships/slideLayout" Target="../slideLayouts/slideLayout306.xml"/><Relationship Id="rId48" Type="http://schemas.openxmlformats.org/officeDocument/2006/relationships/slideLayout" Target="../slideLayouts/slideLayout311.xml"/><Relationship Id="rId56" Type="http://schemas.openxmlformats.org/officeDocument/2006/relationships/theme" Target="../theme/theme6.xml"/><Relationship Id="rId8" Type="http://schemas.openxmlformats.org/officeDocument/2006/relationships/slideLayout" Target="../slideLayouts/slideLayout271.xml"/><Relationship Id="rId51" Type="http://schemas.openxmlformats.org/officeDocument/2006/relationships/slideLayout" Target="../slideLayouts/slideLayout314.xml"/><Relationship Id="rId3" Type="http://schemas.openxmlformats.org/officeDocument/2006/relationships/slideLayout" Target="../slideLayouts/slideLayout266.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33" Type="http://schemas.openxmlformats.org/officeDocument/2006/relationships/slideLayout" Target="../slideLayouts/slideLayout296.xml"/><Relationship Id="rId38" Type="http://schemas.openxmlformats.org/officeDocument/2006/relationships/slideLayout" Target="../slideLayouts/slideLayout301.xml"/><Relationship Id="rId46" Type="http://schemas.openxmlformats.org/officeDocument/2006/relationships/slideLayout" Target="../slideLayouts/slideLayout309.xml"/><Relationship Id="rId20" Type="http://schemas.openxmlformats.org/officeDocument/2006/relationships/slideLayout" Target="../slideLayouts/slideLayout283.xml"/><Relationship Id="rId41" Type="http://schemas.openxmlformats.org/officeDocument/2006/relationships/slideLayout" Target="../slideLayouts/slideLayout304.xml"/><Relationship Id="rId54" Type="http://schemas.openxmlformats.org/officeDocument/2006/relationships/slideLayout" Target="../slideLayouts/slideLayout317.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slideLayout" Target="../slideLayouts/slideLayout291.xml"/><Relationship Id="rId36" Type="http://schemas.openxmlformats.org/officeDocument/2006/relationships/slideLayout" Target="../slideLayouts/slideLayout299.xml"/><Relationship Id="rId49" Type="http://schemas.openxmlformats.org/officeDocument/2006/relationships/slideLayout" Target="../slideLayouts/slideLayout312.xml"/><Relationship Id="rId57" Type="http://schemas.openxmlformats.org/officeDocument/2006/relationships/image" Target="../media/image1.png"/><Relationship Id="rId10" Type="http://schemas.openxmlformats.org/officeDocument/2006/relationships/slideLayout" Target="../slideLayouts/slideLayout273.xml"/><Relationship Id="rId31" Type="http://schemas.openxmlformats.org/officeDocument/2006/relationships/slideLayout" Target="../slideLayouts/slideLayout294.xml"/><Relationship Id="rId44" Type="http://schemas.openxmlformats.org/officeDocument/2006/relationships/slideLayout" Target="../slideLayouts/slideLayout307.xml"/><Relationship Id="rId52" Type="http://schemas.openxmlformats.org/officeDocument/2006/relationships/slideLayout" Target="../slideLayouts/slideLayout3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7825" y="377825"/>
            <a:ext cx="7523163" cy="850107"/>
          </a:xfrm>
          <a:prstGeom prst="rect">
            <a:avLst/>
          </a:prstGeom>
        </p:spPr>
        <p:txBody>
          <a:bodyPr vert="horz" lIns="0" tIns="0" rIns="0" bIns="0" rtlCol="0" anchor="ctr">
            <a:noAutofit/>
          </a:bodyPr>
          <a:lstStyle/>
          <a:p>
            <a:r>
              <a:rPr lang="en-US"/>
              <a:t>Click to edit Master title style</a:t>
            </a:r>
          </a:p>
        </p:txBody>
      </p:sp>
      <p:sp>
        <p:nvSpPr>
          <p:cNvPr id="3" name="Text Placeholder 2"/>
          <p:cNvSpPr>
            <a:spLocks noGrp="1"/>
          </p:cNvSpPr>
          <p:nvPr>
            <p:ph type="body" idx="1"/>
          </p:nvPr>
        </p:nvSpPr>
        <p:spPr>
          <a:xfrm>
            <a:off x="377825" y="1925636"/>
            <a:ext cx="11436350" cy="4456111"/>
          </a:xfrm>
          <a:prstGeom prst="rect">
            <a:avLst/>
          </a:prstGeom>
        </p:spPr>
        <p:txBody>
          <a:bodyPr vert="horz" lIns="0" tIns="0" rIns="0" bIns="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7755" y="6480175"/>
            <a:ext cx="722264" cy="216000"/>
          </a:xfrm>
          <a:prstGeom prst="rect">
            <a:avLst/>
          </a:prstGeom>
        </p:spPr>
        <p:txBody>
          <a:bodyPr vert="horz" lIns="0" tIns="0" rIns="0" bIns="0" rtlCol="0" anchor="ctr">
            <a:noAutofit/>
          </a:bodyPr>
          <a:lstStyle>
            <a:lvl1pPr algn="l">
              <a:defRPr sz="700">
                <a:solidFill>
                  <a:srgbClr val="9EA7B3"/>
                </a:solidFill>
              </a:defRPr>
            </a:lvl1pPr>
          </a:lstStyle>
          <a:p>
            <a:endParaRPr lang="en-GB"/>
          </a:p>
        </p:txBody>
      </p:sp>
      <p:sp>
        <p:nvSpPr>
          <p:cNvPr id="5" name="Footer Placeholder 4"/>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6" name="Slide Number Placeholder 5"/>
          <p:cNvSpPr>
            <a:spLocks noGrp="1"/>
          </p:cNvSpPr>
          <p:nvPr>
            <p:ph type="sldNum" sz="quarter" idx="4"/>
          </p:nvPr>
        </p:nvSpPr>
        <p:spPr>
          <a:xfrm>
            <a:off x="11584744" y="6480175"/>
            <a:ext cx="229431" cy="216000"/>
          </a:xfrm>
          <a:prstGeom prst="rect">
            <a:avLst/>
          </a:prstGeom>
        </p:spPr>
        <p:txBody>
          <a:bodyPr vert="horz" lIns="0" tIns="0" rIns="0" bIns="0" rtlCol="0" anchor="ctr">
            <a:noAutofit/>
          </a:bodyPr>
          <a:lstStyle>
            <a:lvl1pPr algn="r">
              <a:defRPr sz="700">
                <a:solidFill>
                  <a:srgbClr val="9EA7B3"/>
                </a:solidFill>
              </a:defRPr>
            </a:lvl1pPr>
          </a:lstStyle>
          <a:p>
            <a:fld id="{29CC380D-5F44-41E8-971E-CDD19ED6F8E3}" type="slidenum">
              <a:rPr lang="en-GB" smtClean="0"/>
              <a:pPr/>
              <a:t>‹#›</a:t>
            </a:fld>
            <a:endParaRPr lang="en-GB"/>
          </a:p>
        </p:txBody>
      </p:sp>
      <p:cxnSp>
        <p:nvCxnSpPr>
          <p:cNvPr id="8" name="Straight Connector 7">
            <a:extLst>
              <a:ext uri="{FF2B5EF4-FFF2-40B4-BE49-F238E27FC236}">
                <a16:creationId xmlns:a16="http://schemas.microsoft.com/office/drawing/2014/main" id="{EA4A57FA-CBE0-4527-848B-CD3B986A4345}"/>
              </a:ext>
            </a:extLst>
          </p:cNvPr>
          <p:cNvCxnSpPr/>
          <p:nvPr userDrawn="1"/>
        </p:nvCxnSpPr>
        <p:spPr>
          <a:xfrm>
            <a:off x="377825" y="1227932"/>
            <a:ext cx="1143635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9C233FD-7C73-4D80-95D2-8DFB5EA69D46}"/>
              </a:ext>
            </a:extLst>
          </p:cNvPr>
          <p:cNvPicPr>
            <a:picLocks noChangeAspect="1"/>
          </p:cNvPicPr>
          <p:nvPr userDrawn="1"/>
        </p:nvPicPr>
        <p:blipFill>
          <a:blip r:embed="rId57">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
        <p:nvSpPr>
          <p:cNvPr id="9" name="TextBox 8">
            <a:extLst>
              <a:ext uri="{FF2B5EF4-FFF2-40B4-BE49-F238E27FC236}">
                <a16:creationId xmlns:a16="http://schemas.microsoft.com/office/drawing/2014/main" id="{4B681C26-5C0F-822A-1B6D-07A53D39BBD3}"/>
              </a:ext>
            </a:extLst>
          </p:cNvPr>
          <p:cNvSpPr txBox="1"/>
          <p:nvPr userDrawn="1">
            <p:extLst>
              <p:ext uri="{1162E1C5-73C7-4A58-AE30-91384D911F3F}">
                <p184:classification xmlns:p184="http://schemas.microsoft.com/office/powerpoint/2018/4/main" val="hdr"/>
              </p:ext>
            </p:extLst>
          </p:nvPr>
        </p:nvSpPr>
        <p:spPr>
          <a:xfrm>
            <a:off x="0" y="0"/>
            <a:ext cx="735013" cy="182880"/>
          </a:xfrm>
          <a:prstGeom prst="rect">
            <a:avLst/>
          </a:prstGeom>
        </p:spPr>
        <p:txBody>
          <a:bodyPr horzOverflow="overflow" lIns="0" tIns="0" rIns="0" bIns="0">
            <a:spAutoFit/>
          </a:bodyPr>
          <a:lstStyle/>
          <a:p>
            <a:pPr algn="l"/>
            <a:r>
              <a:rPr lang="en-US" sz="1200">
                <a:solidFill>
                  <a:srgbClr val="00B294"/>
                </a:solidFill>
                <a:latin typeface="Calibri" panose="020F0502020204030204" pitchFamily="34" charset="0"/>
                <a:cs typeface="Calibri" panose="020F0502020204030204" pitchFamily="34" charset="0"/>
              </a:rPr>
              <a:t>Proprietary</a:t>
            </a:r>
          </a:p>
        </p:txBody>
      </p:sp>
    </p:spTree>
    <p:extLst>
      <p:ext uri="{BB962C8B-B14F-4D97-AF65-F5344CB8AC3E}">
        <p14:creationId xmlns:p14="http://schemas.microsoft.com/office/powerpoint/2010/main" val="150556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838" r:id="rId53"/>
    <p:sldLayoutId id="2147483839" r:id="rId54"/>
    <p:sldLayoutId id="2147483840" r:id="rId55"/>
  </p:sldLayoutIdLst>
  <p:transition>
    <p:fade/>
  </p:transition>
  <p:hf hdr="0" ftr="0" dt="0"/>
  <p:txStyles>
    <p:titleStyle>
      <a:lvl1pPr algn="l" defTabSz="914400" rtl="0" eaLnBrk="1" latinLnBrk="0" hangingPunct="1">
        <a:lnSpc>
          <a:spcPct val="90000"/>
        </a:lnSpc>
        <a:spcBef>
          <a:spcPct val="0"/>
        </a:spcBef>
        <a:buNone/>
        <a:defRPr sz="2750" kern="1200">
          <a:solidFill>
            <a:schemeClr val="accent4"/>
          </a:solidFill>
          <a:latin typeface="+mj-lt"/>
          <a:ea typeface="+mj-ea"/>
          <a:cs typeface="+mj-cs"/>
        </a:defRPr>
      </a:lvl1pPr>
    </p:titleStyle>
    <p:bodyStyle>
      <a:lvl1pPr marL="0" indent="0" algn="l" defTabSz="914400" rtl="0" eaLnBrk="1" latinLnBrk="0" hangingPunct="1">
        <a:lnSpc>
          <a:spcPct val="100000"/>
        </a:lnSpc>
        <a:spcBef>
          <a:spcPts val="0"/>
        </a:spcBef>
        <a:spcAft>
          <a:spcPts val="1600"/>
        </a:spcAft>
        <a:buFont typeface="Arial" panose="020B0604020202020204" pitchFamily="34" charset="0"/>
        <a:buNone/>
        <a:defRPr sz="1200" b="0" kern="1200">
          <a:solidFill>
            <a:schemeClr val="accent4"/>
          </a:solidFill>
          <a:latin typeface="+mn-lt"/>
          <a:ea typeface="+mn-ea"/>
          <a:cs typeface="+mn-cs"/>
        </a:defRPr>
      </a:lvl1pPr>
      <a:lvl2pPr marL="108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2pPr>
      <a:lvl3pPr marL="216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3pPr>
      <a:lvl4pPr marL="324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4pPr>
      <a:lvl5pPr marL="432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5pPr>
      <a:lvl6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accent4"/>
          </a:solidFill>
          <a:latin typeface="+mn-lt"/>
          <a:ea typeface="+mn-ea"/>
          <a:cs typeface="+mn-cs"/>
        </a:defRPr>
      </a:lvl6pPr>
      <a:lvl7pPr marL="0" indent="0" algn="l" defTabSz="914400" rtl="0" eaLnBrk="1" latinLnBrk="0" hangingPunct="1">
        <a:lnSpc>
          <a:spcPct val="100000"/>
        </a:lnSpc>
        <a:spcBef>
          <a:spcPts val="0"/>
        </a:spcBef>
        <a:spcAft>
          <a:spcPts val="3400"/>
        </a:spcAft>
        <a:buFont typeface="Arial" panose="020B0604020202020204" pitchFamily="34" charset="0"/>
        <a:buNone/>
        <a:defRPr sz="1200" b="1" kern="1200">
          <a:solidFill>
            <a:schemeClr val="accent1"/>
          </a:solidFill>
          <a:latin typeface="+mn-lt"/>
          <a:ea typeface="+mn-ea"/>
          <a:cs typeface="+mn-cs"/>
        </a:defRPr>
      </a:lvl7pPr>
      <a:lvl8pPr marL="0" indent="0" algn="l" defTabSz="914400" rtl="0" eaLnBrk="1" latinLnBrk="0" hangingPunct="1">
        <a:lnSpc>
          <a:spcPct val="100000"/>
        </a:lnSpc>
        <a:spcBef>
          <a:spcPts val="0"/>
        </a:spcBef>
        <a:spcAft>
          <a:spcPts val="1600"/>
        </a:spcAft>
        <a:buFont typeface="Arial" panose="020B0604020202020204" pitchFamily="34" charset="0"/>
        <a:buNone/>
        <a:defRPr sz="3000" kern="1200">
          <a:solidFill>
            <a:schemeClr val="accen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38">
          <p15:clr>
            <a:srgbClr val="F26B43"/>
          </p15:clr>
        </p15:guide>
        <p15:guide id="4" pos="2511">
          <p15:clr>
            <a:srgbClr val="F26B43"/>
          </p15:clr>
        </p15:guide>
        <p15:guide id="5" pos="2704">
          <p15:clr>
            <a:srgbClr val="F26B43"/>
          </p15:clr>
        </p15:guide>
        <p15:guide id="6" pos="4977">
          <p15:clr>
            <a:srgbClr val="F26B43"/>
          </p15:clr>
        </p15:guide>
        <p15:guide id="7" pos="5169">
          <p15:clr>
            <a:srgbClr val="F26B43"/>
          </p15:clr>
        </p15:guide>
        <p15:guide id="8" pos="7442">
          <p15:clr>
            <a:srgbClr val="F26B43"/>
          </p15:clr>
        </p15:guide>
        <p15:guide id="9" orient="horz" pos="238">
          <p15:clr>
            <a:srgbClr val="F26B43"/>
          </p15:clr>
        </p15:guide>
        <p15:guide id="10" orient="horz" pos="4020">
          <p15:clr>
            <a:srgbClr val="F26B43"/>
          </p15:clr>
        </p15:guide>
        <p15:guide id="11" orient="horz" pos="1751">
          <p15:clr>
            <a:srgbClr val="F26B43"/>
          </p15:clr>
        </p15:guide>
        <p15:guide id="12" orient="horz" pos="1213">
          <p15:clr>
            <a:srgbClr val="F26B43"/>
          </p15:clr>
        </p15:guide>
        <p15:guide id="13" orient="horz" pos="77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E0983DE-4FBF-429D-8760-B56CA97B6DD5}"/>
              </a:ext>
            </a:extLst>
          </p:cNvPr>
          <p:cNvGraphicFramePr>
            <a:graphicFrameLocks noChangeAspect="1"/>
          </p:cNvGraphicFramePr>
          <p:nvPr>
            <p:custDataLst>
              <p:tags r:id="rId14"/>
            </p:custDataLst>
          </p:nvPr>
        </p:nvGraphicFramePr>
        <p:xfrm>
          <a:off x="1590" y="1591"/>
          <a:ext cx="1587" cy="1587"/>
        </p:xfrm>
        <a:graphic>
          <a:graphicData uri="http://schemas.openxmlformats.org/presentationml/2006/ole">
            <mc:AlternateContent xmlns:mc="http://schemas.openxmlformats.org/markup-compatibility/2006">
              <mc:Choice xmlns:v="urn:schemas-microsoft-com:vml" Requires="v">
                <p:oleObj name="think-cell Slide" r:id="rId15" imgW="473" imgH="473" progId="TCLayout.ActiveDocument.1">
                  <p:embed/>
                </p:oleObj>
              </mc:Choice>
              <mc:Fallback>
                <p:oleObj name="think-cell Slide" r:id="rId15" imgW="473" imgH="473" progId="TCLayout.ActiveDocument.1">
                  <p:embed/>
                  <p:pic>
                    <p:nvPicPr>
                      <p:cNvPr id="4" name="Object 3" hidden="1">
                        <a:extLst>
                          <a:ext uri="{FF2B5EF4-FFF2-40B4-BE49-F238E27FC236}">
                            <a16:creationId xmlns:a16="http://schemas.microsoft.com/office/drawing/2014/main" id="{3E0983DE-4FBF-429D-8760-B56CA97B6DD5}"/>
                          </a:ext>
                        </a:extLst>
                      </p:cNvPr>
                      <p:cNvPicPr/>
                      <p:nvPr/>
                    </p:nvPicPr>
                    <p:blipFill>
                      <a:blip r:embed="rId16"/>
                      <a:stretch>
                        <a:fillRect/>
                      </a:stretch>
                    </p:blipFill>
                    <p:spPr>
                      <a:xfrm>
                        <a:off x="1590" y="1591"/>
                        <a:ext cx="1587" cy="1587"/>
                      </a:xfrm>
                      <a:prstGeom prst="rect">
                        <a:avLst/>
                      </a:prstGeom>
                    </p:spPr>
                  </p:pic>
                </p:oleObj>
              </mc:Fallback>
            </mc:AlternateContent>
          </a:graphicData>
        </a:graphic>
      </p:graphicFrame>
      <p:sp>
        <p:nvSpPr>
          <p:cNvPr id="10" name="Text Placeholder 2">
            <a:extLst>
              <a:ext uri="{FF2B5EF4-FFF2-40B4-BE49-F238E27FC236}">
                <a16:creationId xmlns:a16="http://schemas.microsoft.com/office/drawing/2014/main" id="{3ED28C64-9B54-8F4B-9393-32D4359CB14E}"/>
              </a:ext>
            </a:extLst>
          </p:cNvPr>
          <p:cNvSpPr>
            <a:spLocks noGrp="1"/>
          </p:cNvSpPr>
          <p:nvPr>
            <p:ph type="body" idx="1"/>
          </p:nvPr>
        </p:nvSpPr>
        <p:spPr>
          <a:xfrm>
            <a:off x="619543" y="1853401"/>
            <a:ext cx="8585538" cy="40902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E89DFB78-A598-6A48-9AAF-F15792B189A3}"/>
              </a:ext>
            </a:extLst>
          </p:cNvPr>
          <p:cNvSpPr>
            <a:spLocks noGrp="1"/>
          </p:cNvSpPr>
          <p:nvPr>
            <p:ph type="title"/>
          </p:nvPr>
        </p:nvSpPr>
        <p:spPr>
          <a:xfrm>
            <a:off x="242977" y="321319"/>
            <a:ext cx="10445151" cy="1007208"/>
          </a:xfrm>
          <a:prstGeom prst="rect">
            <a:avLst/>
          </a:prstGeom>
        </p:spPr>
        <p:txBody>
          <a:bodyPr vert="horz" lIns="91440" tIns="45720" rIns="91440" bIns="45720" rtlCol="0" anchor="t">
            <a:normAutofit/>
          </a:bodyPr>
          <a:lstStyle/>
          <a:p>
            <a:r>
              <a:rPr lang="en-US"/>
              <a:t>Click to edit Master title style</a:t>
            </a:r>
          </a:p>
        </p:txBody>
      </p:sp>
      <p:pic>
        <p:nvPicPr>
          <p:cNvPr id="7" name="Picture 6" descr="A picture containing object, clock&#10;&#10;Description automatically generated">
            <a:extLst>
              <a:ext uri="{FF2B5EF4-FFF2-40B4-BE49-F238E27FC236}">
                <a16:creationId xmlns:a16="http://schemas.microsoft.com/office/drawing/2014/main" id="{3240F174-7B46-2842-9964-205CD35626BD}"/>
              </a:ext>
            </a:extLst>
          </p:cNvPr>
          <p:cNvPicPr>
            <a:picLocks noChangeAspect="1"/>
          </p:cNvPicPr>
          <p:nvPr userDrawn="1"/>
        </p:nvPicPr>
        <p:blipFill>
          <a:blip r:embed="rId17"/>
          <a:stretch>
            <a:fillRect/>
          </a:stretch>
        </p:blipFill>
        <p:spPr>
          <a:xfrm>
            <a:off x="10941815" y="321319"/>
            <a:ext cx="1007208" cy="1007208"/>
          </a:xfrm>
          <a:prstGeom prst="rect">
            <a:avLst/>
          </a:prstGeom>
        </p:spPr>
      </p:pic>
      <p:sp>
        <p:nvSpPr>
          <p:cNvPr id="5" name="TextBox 4">
            <a:extLst>
              <a:ext uri="{FF2B5EF4-FFF2-40B4-BE49-F238E27FC236}">
                <a16:creationId xmlns:a16="http://schemas.microsoft.com/office/drawing/2014/main" id="{AF3BDA12-3D46-BEC2-31E5-608266222A05}"/>
              </a:ext>
            </a:extLst>
          </p:cNvPr>
          <p:cNvSpPr txBox="1"/>
          <p:nvPr userDrawn="1">
            <p:extLst>
              <p:ext uri="{1162E1C5-73C7-4A58-AE30-91384D911F3F}">
                <p184:classification xmlns:p184="http://schemas.microsoft.com/office/powerpoint/2018/4/main" val="hdr"/>
              </p:ext>
            </p:extLst>
          </p:nvPr>
        </p:nvSpPr>
        <p:spPr>
          <a:xfrm>
            <a:off x="0" y="0"/>
            <a:ext cx="735013" cy="182880"/>
          </a:xfrm>
          <a:prstGeom prst="rect">
            <a:avLst/>
          </a:prstGeom>
        </p:spPr>
        <p:txBody>
          <a:bodyPr horzOverflow="overflow" lIns="0" tIns="0" rIns="0" bIns="0">
            <a:spAutoFit/>
          </a:bodyPr>
          <a:lstStyle/>
          <a:p>
            <a:pPr algn="l"/>
            <a:r>
              <a:rPr lang="en-US" sz="1200">
                <a:solidFill>
                  <a:srgbClr val="00B294"/>
                </a:solidFill>
                <a:latin typeface="Calibri" panose="020F0502020204030204" pitchFamily="34" charset="0"/>
                <a:cs typeface="Calibri" panose="020F0502020204030204" pitchFamily="34" charset="0"/>
              </a:rPr>
              <a:t>Proprietary</a:t>
            </a:r>
          </a:p>
        </p:txBody>
      </p:sp>
    </p:spTree>
    <p:extLst>
      <p:ext uri="{BB962C8B-B14F-4D97-AF65-F5344CB8AC3E}">
        <p14:creationId xmlns:p14="http://schemas.microsoft.com/office/powerpoint/2010/main" val="367730049"/>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7" r:id="rId12"/>
  </p:sldLayoutIdLst>
  <p:hf sldNum="0" hdr="0" ftr="0" dt="0"/>
  <p:txStyles>
    <p:titleStyle>
      <a:lvl1pPr algn="l" defTabSz="457063" rtl="0" eaLnBrk="1" latinLnBrk="0" hangingPunct="1">
        <a:lnSpc>
          <a:spcPct val="90000"/>
        </a:lnSpc>
        <a:spcBef>
          <a:spcPct val="0"/>
        </a:spcBef>
        <a:buNone/>
        <a:defRPr sz="3199" b="1" kern="600" spc="50">
          <a:solidFill>
            <a:schemeClr val="accent3"/>
          </a:solidFill>
          <a:latin typeface="Invention" panose="020B0503020008020204" pitchFamily="34" charset="0"/>
          <a:ea typeface="+mj-ea"/>
          <a:cs typeface="Arial Narrow"/>
        </a:defRPr>
      </a:lvl1pPr>
    </p:titleStyle>
    <p:bodyStyle>
      <a:lvl1pPr marL="0" indent="0" algn="l" defTabSz="457063" rtl="0" eaLnBrk="1" latinLnBrk="0" hangingPunct="1">
        <a:lnSpc>
          <a:spcPct val="97000"/>
        </a:lnSpc>
        <a:spcBef>
          <a:spcPts val="1000"/>
        </a:spcBef>
        <a:buFont typeface="Arial"/>
        <a:buNone/>
        <a:defRPr sz="1999" kern="600" spc="30">
          <a:solidFill>
            <a:schemeClr val="tx1"/>
          </a:solidFill>
          <a:latin typeface="Invention" panose="020B0503020008020204" pitchFamily="34" charset="0"/>
          <a:ea typeface="+mn-ea"/>
          <a:cs typeface="Arial Narrow"/>
        </a:defRPr>
      </a:lvl1pPr>
      <a:lvl2pPr marL="193617" indent="-165050" algn="l" defTabSz="457063" rtl="0" eaLnBrk="1" latinLnBrk="0" hangingPunct="1">
        <a:lnSpc>
          <a:spcPct val="97000"/>
        </a:lnSpc>
        <a:spcBef>
          <a:spcPts val="300"/>
        </a:spcBef>
        <a:buSzPct val="95000"/>
        <a:buFont typeface="Arial"/>
        <a:buChar char="•"/>
        <a:defRPr sz="1999" kern="600" spc="30">
          <a:solidFill>
            <a:schemeClr val="tx1"/>
          </a:solidFill>
          <a:latin typeface="Invention" panose="020B0503020008020204" pitchFamily="34" charset="0"/>
          <a:ea typeface="+mn-ea"/>
          <a:cs typeface="Arial Narrow"/>
        </a:defRPr>
      </a:lvl2pPr>
      <a:lvl3pPr marL="401518" indent="-174573" algn="l" defTabSz="457063" rtl="0" eaLnBrk="1" latinLnBrk="0" hangingPunct="1">
        <a:lnSpc>
          <a:spcPct val="97000"/>
        </a:lnSpc>
        <a:spcBef>
          <a:spcPts val="0"/>
        </a:spcBef>
        <a:buFont typeface="Lucida Grande"/>
        <a:buChar char="–"/>
        <a:defRPr sz="1899" kern="600" spc="30">
          <a:solidFill>
            <a:schemeClr val="tx1"/>
          </a:solidFill>
          <a:latin typeface="Invention" panose="020B0503020008020204" pitchFamily="34" charset="0"/>
          <a:ea typeface="+mn-ea"/>
          <a:cs typeface="Arial Narrow"/>
        </a:defRPr>
      </a:lvl3pPr>
      <a:lvl4pPr marL="584025" indent="-168225" algn="l" defTabSz="457063" rtl="0" eaLnBrk="1" latinLnBrk="0" hangingPunct="1">
        <a:lnSpc>
          <a:spcPct val="97000"/>
        </a:lnSpc>
        <a:spcBef>
          <a:spcPts val="0"/>
        </a:spcBef>
        <a:buSzPct val="95000"/>
        <a:buFont typeface="Arial"/>
        <a:buChar char="•"/>
        <a:defRPr sz="1799" kern="600" spc="30">
          <a:solidFill>
            <a:schemeClr val="tx1"/>
          </a:solidFill>
          <a:latin typeface="Invention" panose="020B0503020008020204" pitchFamily="34" charset="0"/>
          <a:ea typeface="+mn-ea"/>
          <a:cs typeface="Arial Narrow"/>
        </a:defRPr>
      </a:lvl4pPr>
      <a:lvl5pPr marL="772881" indent="-182508" algn="l" defTabSz="457063" rtl="0" eaLnBrk="1" latinLnBrk="0" hangingPunct="1">
        <a:lnSpc>
          <a:spcPct val="97000"/>
        </a:lnSpc>
        <a:spcBef>
          <a:spcPts val="0"/>
        </a:spcBef>
        <a:buFont typeface="Lucida Grande"/>
        <a:buChar char="–"/>
        <a:defRPr sz="1699" kern="600" spc="30">
          <a:solidFill>
            <a:schemeClr val="tx1"/>
          </a:solidFill>
          <a:latin typeface="Invention" panose="020B0503020008020204" pitchFamily="34" charset="0"/>
          <a:ea typeface="+mn-ea"/>
          <a:cs typeface="Arial Narrow"/>
        </a:defRPr>
      </a:lvl5pPr>
      <a:lvl6pPr marL="2513846" indent="-228531" algn="l" defTabSz="457063" rtl="0" eaLnBrk="1" latinLnBrk="0" hangingPunct="1">
        <a:spcBef>
          <a:spcPct val="20000"/>
        </a:spcBef>
        <a:buFont typeface="Arial"/>
        <a:buChar char="•"/>
        <a:defRPr sz="1999" kern="1200">
          <a:solidFill>
            <a:schemeClr val="tx1"/>
          </a:solidFill>
          <a:latin typeface="+mn-lt"/>
          <a:ea typeface="+mn-ea"/>
          <a:cs typeface="+mn-cs"/>
        </a:defRPr>
      </a:lvl6pPr>
      <a:lvl7pPr marL="2970908" indent="-228531" algn="l" defTabSz="457063" rtl="0" eaLnBrk="1" latinLnBrk="0" hangingPunct="1">
        <a:spcBef>
          <a:spcPct val="20000"/>
        </a:spcBef>
        <a:buFont typeface="Arial"/>
        <a:buChar char="•"/>
        <a:defRPr sz="1999" kern="1200">
          <a:solidFill>
            <a:schemeClr val="tx1"/>
          </a:solidFill>
          <a:latin typeface="+mn-lt"/>
          <a:ea typeface="+mn-ea"/>
          <a:cs typeface="+mn-cs"/>
        </a:defRPr>
      </a:lvl7pPr>
      <a:lvl8pPr marL="3427971" indent="-228531" algn="l" defTabSz="457063" rtl="0" eaLnBrk="1" latinLnBrk="0" hangingPunct="1">
        <a:spcBef>
          <a:spcPct val="20000"/>
        </a:spcBef>
        <a:buFont typeface="Arial"/>
        <a:buChar char="•"/>
        <a:defRPr sz="1999" kern="1200">
          <a:solidFill>
            <a:schemeClr val="tx1"/>
          </a:solidFill>
          <a:latin typeface="+mn-lt"/>
          <a:ea typeface="+mn-ea"/>
          <a:cs typeface="+mn-cs"/>
        </a:defRPr>
      </a:lvl8pPr>
      <a:lvl9pPr marL="3885034" indent="-228531" algn="l" defTabSz="457063"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7824" y="377825"/>
            <a:ext cx="11439144" cy="850107"/>
          </a:xfrm>
          <a:prstGeom prst="rect">
            <a:avLst/>
          </a:prstGeom>
        </p:spPr>
        <p:txBody>
          <a:bodyPr vert="horz" lIns="0" tIns="0" rIns="0" bIns="0" rtlCol="0" anchor="ctr">
            <a:noAutofit/>
          </a:bodyPr>
          <a:lstStyle/>
          <a:p>
            <a:pPr lvl="0"/>
            <a:r>
              <a:rPr lang="en-US"/>
              <a:t>Click to edit Master title style</a:t>
            </a:r>
          </a:p>
        </p:txBody>
      </p:sp>
      <p:sp>
        <p:nvSpPr>
          <p:cNvPr id="4" name="Date Placeholder 3"/>
          <p:cNvSpPr>
            <a:spLocks noGrp="1"/>
          </p:cNvSpPr>
          <p:nvPr>
            <p:ph type="dt" sz="half" idx="2"/>
          </p:nvPr>
        </p:nvSpPr>
        <p:spPr>
          <a:xfrm>
            <a:off x="8217755" y="6480175"/>
            <a:ext cx="722264" cy="216000"/>
          </a:xfrm>
          <a:prstGeom prst="rect">
            <a:avLst/>
          </a:prstGeom>
        </p:spPr>
        <p:txBody>
          <a:bodyPr vert="horz" lIns="0" tIns="0" rIns="0" bIns="0" rtlCol="0" anchor="ctr">
            <a:noAutofit/>
          </a:bodyPr>
          <a:lstStyle>
            <a:lvl1pPr algn="l">
              <a:defRPr sz="700">
                <a:solidFill>
                  <a:srgbClr val="9EA7B3"/>
                </a:solidFill>
              </a:defRPr>
            </a:lvl1pPr>
          </a:lstStyle>
          <a:p>
            <a:fld id="{05972683-51EE-5F41-850D-F4F103575C34}" type="datetime4">
              <a:rPr lang="en-US" smtClean="0"/>
              <a:t>August 12, 2025</a:t>
            </a:fld>
            <a:endParaRPr lang="en-GB"/>
          </a:p>
        </p:txBody>
      </p:sp>
      <p:sp>
        <p:nvSpPr>
          <p:cNvPr id="5" name="Footer Placeholder 4"/>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none" baseline="0">
                <a:solidFill>
                  <a:srgbClr val="9EA7B3"/>
                </a:solidFill>
              </a:defRPr>
            </a:lvl1pPr>
          </a:lstStyle>
          <a:p>
            <a:endParaRPr lang="en-GB"/>
          </a:p>
        </p:txBody>
      </p:sp>
      <p:sp>
        <p:nvSpPr>
          <p:cNvPr id="6" name="Slide Number Placeholder 5"/>
          <p:cNvSpPr>
            <a:spLocks noGrp="1"/>
          </p:cNvSpPr>
          <p:nvPr>
            <p:ph type="sldNum" sz="quarter" idx="4"/>
          </p:nvPr>
        </p:nvSpPr>
        <p:spPr>
          <a:xfrm>
            <a:off x="11584744" y="6480175"/>
            <a:ext cx="229431" cy="216000"/>
          </a:xfrm>
          <a:prstGeom prst="rect">
            <a:avLst/>
          </a:prstGeom>
        </p:spPr>
        <p:txBody>
          <a:bodyPr vert="horz" lIns="0" tIns="0" rIns="0" bIns="0" rtlCol="0" anchor="ctr">
            <a:noAutofit/>
          </a:bodyPr>
          <a:lstStyle>
            <a:lvl1pPr algn="r">
              <a:defRPr sz="700">
                <a:solidFill>
                  <a:srgbClr val="9EA7B3"/>
                </a:solidFill>
              </a:defRPr>
            </a:lvl1pPr>
          </a:lstStyle>
          <a:p>
            <a:fld id="{29CC380D-5F44-41E8-971E-CDD19ED6F8E3}" type="slidenum">
              <a:rPr lang="en-GB" smtClean="0"/>
              <a:pPr/>
              <a:t>‹#›</a:t>
            </a:fld>
            <a:endParaRPr lang="en-GB"/>
          </a:p>
        </p:txBody>
      </p:sp>
      <p:cxnSp>
        <p:nvCxnSpPr>
          <p:cNvPr id="8" name="Straight Connector 7">
            <a:extLst>
              <a:ext uri="{FF2B5EF4-FFF2-40B4-BE49-F238E27FC236}">
                <a16:creationId xmlns:a16="http://schemas.microsoft.com/office/drawing/2014/main" id="{EA4A57FA-CBE0-4527-848B-CD3B986A4345}"/>
              </a:ext>
            </a:extLst>
          </p:cNvPr>
          <p:cNvCxnSpPr/>
          <p:nvPr userDrawn="1"/>
        </p:nvCxnSpPr>
        <p:spPr>
          <a:xfrm>
            <a:off x="377825" y="1227932"/>
            <a:ext cx="1143635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948B2952-F7B1-FB4B-A859-8048BF0DBB79}"/>
              </a:ext>
            </a:extLst>
          </p:cNvPr>
          <p:cNvSpPr>
            <a:spLocks noGrp="1"/>
          </p:cNvSpPr>
          <p:nvPr>
            <p:ph type="body" idx="1"/>
          </p:nvPr>
        </p:nvSpPr>
        <p:spPr>
          <a:xfrm>
            <a:off x="374904" y="1929384"/>
            <a:ext cx="11439144" cy="4453128"/>
          </a:xfrm>
          <a:prstGeom prst="rect">
            <a:avLst/>
          </a:prstGeom>
        </p:spPr>
        <p:txBody>
          <a:bodyPr vert="horz" lIns="0" tIns="0" rIns="0" bIns="0" rtlCol="0" anchor="t">
            <a:noAutofit/>
          </a:bodyPr>
          <a:lstStyle/>
          <a:p>
            <a:pPr lvl="0">
              <a:spcBef>
                <a:spcPts val="0"/>
              </a:spcBef>
              <a:spcAft>
                <a:spcPts val="1600"/>
              </a:spcAft>
            </a:pPr>
            <a:r>
              <a:rPr lang="en-US"/>
              <a:t>Click to edit Master text styles</a:t>
            </a:r>
          </a:p>
          <a:p>
            <a:pPr lvl="1">
              <a:spcBef>
                <a:spcPts val="0"/>
              </a:spcBef>
              <a:spcAft>
                <a:spcPts val="1600"/>
              </a:spcAft>
            </a:pPr>
            <a:r>
              <a:rPr lang="en-US"/>
              <a:t>Second level</a:t>
            </a:r>
          </a:p>
          <a:p>
            <a:pPr lvl="2">
              <a:spcBef>
                <a:spcPts val="0"/>
              </a:spcBef>
              <a:spcAft>
                <a:spcPts val="1600"/>
              </a:spcAft>
            </a:pPr>
            <a:r>
              <a:rPr lang="en-US"/>
              <a:t>Third level</a:t>
            </a:r>
          </a:p>
          <a:p>
            <a:pPr lvl="3">
              <a:spcBef>
                <a:spcPts val="0"/>
              </a:spcBef>
              <a:spcAft>
                <a:spcPts val="1600"/>
              </a:spcAft>
            </a:pPr>
            <a:r>
              <a:rPr lang="en-US"/>
              <a:t>Fourth level</a:t>
            </a:r>
          </a:p>
          <a:p>
            <a:pPr lvl="4">
              <a:spcBef>
                <a:spcPts val="0"/>
              </a:spcBef>
              <a:spcAft>
                <a:spcPts val="1600"/>
              </a:spcAft>
            </a:pPr>
            <a:r>
              <a:rPr lang="en-US"/>
              <a:t>Fifth level</a:t>
            </a:r>
          </a:p>
        </p:txBody>
      </p:sp>
      <p:pic>
        <p:nvPicPr>
          <p:cNvPr id="7" name="Picture 6">
            <a:extLst>
              <a:ext uri="{FF2B5EF4-FFF2-40B4-BE49-F238E27FC236}">
                <a16:creationId xmlns:a16="http://schemas.microsoft.com/office/drawing/2014/main" id="{1C6AA126-645B-05BB-3523-1222045238E7}"/>
              </a:ext>
            </a:extLst>
          </p:cNvPr>
          <p:cNvPicPr>
            <a:picLocks noChangeAspect="1"/>
          </p:cNvPicPr>
          <p:nvPr userDrawn="1"/>
        </p:nvPicPr>
        <p:blipFill rotWithShape="1">
          <a:blip r:embed="rId84">
            <a:extLst>
              <a:ext uri="{28A0092B-C50C-407E-A947-70E740481C1C}">
                <a14:useLocalDpi xmlns:a14="http://schemas.microsoft.com/office/drawing/2010/main" val="0"/>
              </a:ext>
            </a:extLst>
          </a:blip>
          <a:srcRect/>
          <a:stretch/>
        </p:blipFill>
        <p:spPr>
          <a:xfrm flipH="1">
            <a:off x="11198224" y="6364224"/>
            <a:ext cx="378079" cy="455815"/>
          </a:xfrm>
          <a:prstGeom prst="rect">
            <a:avLst/>
          </a:prstGeom>
        </p:spPr>
      </p:pic>
      <p:sp>
        <p:nvSpPr>
          <p:cNvPr id="10" name="TextBox 9">
            <a:extLst>
              <a:ext uri="{FF2B5EF4-FFF2-40B4-BE49-F238E27FC236}">
                <a16:creationId xmlns:a16="http://schemas.microsoft.com/office/drawing/2014/main" id="{FF0BD8BC-EE9B-B49D-7EBF-CDDCCCCE6071}"/>
              </a:ext>
            </a:extLst>
          </p:cNvPr>
          <p:cNvSpPr txBox="1"/>
          <p:nvPr userDrawn="1">
            <p:extLst>
              <p:ext uri="{1162E1C5-73C7-4A58-AE30-91384D911F3F}">
                <p184:classification xmlns:p184="http://schemas.microsoft.com/office/powerpoint/2018/4/main" val="hdr"/>
              </p:ext>
            </p:extLst>
          </p:nvPr>
        </p:nvSpPr>
        <p:spPr>
          <a:xfrm>
            <a:off x="63500" y="63500"/>
            <a:ext cx="735013" cy="182880"/>
          </a:xfrm>
          <a:prstGeom prst="rect">
            <a:avLst/>
          </a:prstGeom>
        </p:spPr>
        <p:txBody>
          <a:bodyPr horzOverflow="overflow" lIns="0" tIns="0" rIns="0" bIns="0">
            <a:spAutoFit/>
          </a:bodyPr>
          <a:lstStyle/>
          <a:p>
            <a:pPr algn="l"/>
            <a:r>
              <a:rPr lang="en-US" sz="1200">
                <a:solidFill>
                  <a:srgbClr val="00B294"/>
                </a:solidFill>
                <a:latin typeface="Calibri" panose="020F0502020204030204" pitchFamily="34" charset="0"/>
                <a:ea typeface="Calibri" panose="020F0502020204030204" pitchFamily="34" charset="0"/>
                <a:cs typeface="Calibri" panose="020F0502020204030204" pitchFamily="34" charset="0"/>
              </a:rPr>
              <a:t>Proprietary</a:t>
            </a:r>
          </a:p>
        </p:txBody>
      </p:sp>
    </p:spTree>
    <p:extLst>
      <p:ext uri="{BB962C8B-B14F-4D97-AF65-F5344CB8AC3E}">
        <p14:creationId xmlns:p14="http://schemas.microsoft.com/office/powerpoint/2010/main" val="2021209640"/>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868" r:id="rId27"/>
    <p:sldLayoutId id="2147483869" r:id="rId28"/>
    <p:sldLayoutId id="2147483870" r:id="rId29"/>
    <p:sldLayoutId id="2147483871" r:id="rId30"/>
    <p:sldLayoutId id="2147483872" r:id="rId31"/>
    <p:sldLayoutId id="2147483873" r:id="rId32"/>
    <p:sldLayoutId id="2147483874" r:id="rId33"/>
    <p:sldLayoutId id="2147483875" r:id="rId34"/>
    <p:sldLayoutId id="2147483876" r:id="rId35"/>
    <p:sldLayoutId id="2147483877" r:id="rId36"/>
    <p:sldLayoutId id="2147483878" r:id="rId37"/>
    <p:sldLayoutId id="2147483879" r:id="rId38"/>
    <p:sldLayoutId id="2147483880" r:id="rId39"/>
    <p:sldLayoutId id="2147483881" r:id="rId40"/>
    <p:sldLayoutId id="2147483882" r:id="rId41"/>
    <p:sldLayoutId id="2147483883" r:id="rId42"/>
    <p:sldLayoutId id="2147483884" r:id="rId43"/>
    <p:sldLayoutId id="2147483885" r:id="rId44"/>
    <p:sldLayoutId id="2147483886" r:id="rId45"/>
    <p:sldLayoutId id="2147483887" r:id="rId46"/>
    <p:sldLayoutId id="2147483888" r:id="rId47"/>
    <p:sldLayoutId id="2147483889" r:id="rId48"/>
    <p:sldLayoutId id="2147483890" r:id="rId49"/>
    <p:sldLayoutId id="2147483891" r:id="rId50"/>
    <p:sldLayoutId id="2147483892" r:id="rId51"/>
    <p:sldLayoutId id="2147483893" r:id="rId52"/>
    <p:sldLayoutId id="2147483894" r:id="rId53"/>
    <p:sldLayoutId id="2147483895" r:id="rId54"/>
    <p:sldLayoutId id="2147483896" r:id="rId55"/>
    <p:sldLayoutId id="2147483897" r:id="rId56"/>
    <p:sldLayoutId id="2147483898" r:id="rId57"/>
    <p:sldLayoutId id="2147483899" r:id="rId58"/>
    <p:sldLayoutId id="2147483900" r:id="rId59"/>
    <p:sldLayoutId id="2147483901" r:id="rId60"/>
    <p:sldLayoutId id="2147483902" r:id="rId61"/>
    <p:sldLayoutId id="2147483903" r:id="rId62"/>
    <p:sldLayoutId id="2147483904" r:id="rId63"/>
    <p:sldLayoutId id="2147483905" r:id="rId64"/>
    <p:sldLayoutId id="2147483906" r:id="rId65"/>
    <p:sldLayoutId id="2147483907" r:id="rId66"/>
    <p:sldLayoutId id="2147483908" r:id="rId67"/>
    <p:sldLayoutId id="2147483909" r:id="rId68"/>
    <p:sldLayoutId id="2147483910" r:id="rId69"/>
    <p:sldLayoutId id="2147483911" r:id="rId70"/>
    <p:sldLayoutId id="2147483912" r:id="rId71"/>
    <p:sldLayoutId id="2147483913" r:id="rId72"/>
    <p:sldLayoutId id="2147483914" r:id="rId73"/>
    <p:sldLayoutId id="2147483915" r:id="rId74"/>
    <p:sldLayoutId id="2147483916" r:id="rId75"/>
    <p:sldLayoutId id="2147483917" r:id="rId76"/>
    <p:sldLayoutId id="2147483918" r:id="rId77"/>
    <p:sldLayoutId id="2147483919" r:id="rId78"/>
    <p:sldLayoutId id="2147483920" r:id="rId79"/>
    <p:sldLayoutId id="2147483921" r:id="rId80"/>
    <p:sldLayoutId id="2147483922" r:id="rId81"/>
    <p:sldLayoutId id="2147483924" r:id="rId82"/>
  </p:sldLayoutIdLst>
  <p:transition>
    <p:fade/>
  </p:transition>
  <p:hf hdr="0" ftr="0" dt="0"/>
  <p:txStyles>
    <p:titleStyle>
      <a:lvl1pPr algn="l" defTabSz="914400" rtl="0" eaLnBrk="1" latinLnBrk="0" hangingPunct="1">
        <a:lnSpc>
          <a:spcPct val="90000"/>
        </a:lnSpc>
        <a:spcBef>
          <a:spcPct val="0"/>
        </a:spcBef>
        <a:buNone/>
        <a:defRPr lang="en-US" sz="2750" kern="1200" dirty="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spcAft>
          <a:spcPts val="0"/>
        </a:spcAft>
        <a:buFont typeface="Arial" panose="020B0604020202020204" pitchFamily="34" charset="0"/>
        <a:buNone/>
        <a:defRPr lang="en-US" sz="1200" b="0" kern="1200" dirty="0">
          <a:solidFill>
            <a:schemeClr val="tx1"/>
          </a:solidFill>
          <a:latin typeface="+mn-lt"/>
          <a:ea typeface="+mn-ea"/>
          <a:cs typeface="+mn-cs"/>
        </a:defRPr>
      </a:lvl1pPr>
      <a:lvl2pPr marL="179388" indent="-179388" algn="l" defTabSz="914400" rtl="0" eaLnBrk="1" latinLnBrk="0" hangingPunct="1">
        <a:lnSpc>
          <a:spcPct val="100000"/>
        </a:lnSpc>
        <a:spcBef>
          <a:spcPts val="1200"/>
        </a:spcBef>
        <a:spcAft>
          <a:spcPts val="0"/>
        </a:spcAft>
        <a:buFont typeface="Arial" panose="020B0604020202020204" pitchFamily="34" charset="0"/>
        <a:buChar char="•"/>
        <a:tabLst/>
        <a:defRPr lang="en-US" sz="1200" b="0" kern="1200" dirty="0">
          <a:solidFill>
            <a:schemeClr val="tx1"/>
          </a:solidFill>
          <a:latin typeface="+mn-lt"/>
          <a:ea typeface="+mn-ea"/>
          <a:cs typeface="+mn-cs"/>
        </a:defRPr>
      </a:lvl2pPr>
      <a:lvl3pPr marL="349250" indent="-169863" algn="l" defTabSz="914400" rtl="0" eaLnBrk="1" latinLnBrk="0" hangingPunct="1">
        <a:lnSpc>
          <a:spcPct val="100000"/>
        </a:lnSpc>
        <a:spcBef>
          <a:spcPts val="0"/>
        </a:spcBef>
        <a:spcAft>
          <a:spcPts val="0"/>
        </a:spcAft>
        <a:buFont typeface="Arial" panose="020B0604020202020204" pitchFamily="34" charset="0"/>
        <a:buChar char="•"/>
        <a:tabLst/>
        <a:defRPr lang="en-US" sz="1200" b="0" kern="1200" dirty="0">
          <a:solidFill>
            <a:schemeClr val="tx1"/>
          </a:solidFill>
          <a:latin typeface="+mn-lt"/>
          <a:ea typeface="+mn-ea"/>
          <a:cs typeface="+mn-cs"/>
        </a:defRPr>
      </a:lvl3pPr>
      <a:lvl4pPr marL="465138" indent="-115888" algn="l" defTabSz="914400" rtl="0" eaLnBrk="1" latinLnBrk="0" hangingPunct="1">
        <a:lnSpc>
          <a:spcPct val="100000"/>
        </a:lnSpc>
        <a:spcBef>
          <a:spcPts val="0"/>
        </a:spcBef>
        <a:spcAft>
          <a:spcPts val="0"/>
        </a:spcAft>
        <a:buFont typeface="Arial" panose="020B0604020202020204" pitchFamily="34" charset="0"/>
        <a:buChar char="•"/>
        <a:tabLst/>
        <a:defRPr lang="en-US" sz="1200" b="0" kern="1200" dirty="0">
          <a:solidFill>
            <a:schemeClr val="tx1"/>
          </a:solidFill>
          <a:latin typeface="+mn-lt"/>
          <a:ea typeface="+mn-ea"/>
          <a:cs typeface="+mn-cs"/>
        </a:defRPr>
      </a:lvl4pPr>
      <a:lvl5pPr marL="581025" indent="-115888" algn="l" defTabSz="914400" rtl="0" eaLnBrk="1" latinLnBrk="0" hangingPunct="1">
        <a:lnSpc>
          <a:spcPct val="100000"/>
        </a:lnSpc>
        <a:spcBef>
          <a:spcPts val="0"/>
        </a:spcBef>
        <a:spcAft>
          <a:spcPts val="0"/>
        </a:spcAft>
        <a:buFont typeface="Arial" panose="020B0604020202020204" pitchFamily="34" charset="0"/>
        <a:buChar char="•"/>
        <a:tabLst/>
        <a:defRPr lang="en-US" sz="1200" b="0" kern="120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0"/>
        </a:spcAft>
        <a:buFont typeface="Arial" panose="020B0604020202020204" pitchFamily="34" charset="0"/>
        <a:buNone/>
        <a:defRPr lang="en-US" sz="1600" kern="1200" dirty="0">
          <a:solidFill>
            <a:schemeClr val="tx1"/>
          </a:solidFill>
          <a:latin typeface="+mn-lt"/>
          <a:ea typeface="+mn-ea"/>
          <a:cs typeface="+mn-cs"/>
        </a:defRPr>
      </a:lvl6pPr>
      <a:lvl7pPr marL="0" indent="0" algn="l" defTabSz="914400" rtl="0" eaLnBrk="1" latinLnBrk="0" hangingPunct="1">
        <a:lnSpc>
          <a:spcPct val="100000"/>
        </a:lnSpc>
        <a:spcBef>
          <a:spcPts val="0"/>
        </a:spcBef>
        <a:spcAft>
          <a:spcPts val="3400"/>
        </a:spcAft>
        <a:buFont typeface="Arial" panose="020B0604020202020204" pitchFamily="34" charset="0"/>
        <a:buNone/>
        <a:defRPr lang="en-US" sz="1200" b="1" kern="1200" dirty="0">
          <a:solidFill>
            <a:schemeClr val="accent1"/>
          </a:solidFill>
          <a:latin typeface="+mn-lt"/>
          <a:ea typeface="+mn-ea"/>
          <a:cs typeface="+mn-cs"/>
        </a:defRPr>
      </a:lvl7pPr>
      <a:lvl8pPr marL="0" indent="0" algn="l" defTabSz="914400" rtl="0" eaLnBrk="1" latinLnBrk="0" hangingPunct="1">
        <a:lnSpc>
          <a:spcPct val="100000"/>
        </a:lnSpc>
        <a:spcBef>
          <a:spcPts val="0"/>
        </a:spcBef>
        <a:spcAft>
          <a:spcPts val="1600"/>
        </a:spcAft>
        <a:buFont typeface="Arial" panose="020B0604020202020204" pitchFamily="34" charset="0"/>
        <a:buNone/>
        <a:defRPr lang="en-US" sz="3000" kern="1200" dirty="0">
          <a:solidFill>
            <a:schemeClr val="accent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sz="1800" kern="1200" dirty="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38">
          <p15:clr>
            <a:srgbClr val="F26B43"/>
          </p15:clr>
        </p15:guide>
        <p15:guide id="4" pos="2511">
          <p15:clr>
            <a:srgbClr val="F26B43"/>
          </p15:clr>
        </p15:guide>
        <p15:guide id="5" pos="2704">
          <p15:clr>
            <a:srgbClr val="F26B43"/>
          </p15:clr>
        </p15:guide>
        <p15:guide id="6" pos="4977">
          <p15:clr>
            <a:srgbClr val="F26B43"/>
          </p15:clr>
        </p15:guide>
        <p15:guide id="7" pos="5169">
          <p15:clr>
            <a:srgbClr val="F26B43"/>
          </p15:clr>
        </p15:guide>
        <p15:guide id="8" pos="7442">
          <p15:clr>
            <a:srgbClr val="F26B43"/>
          </p15:clr>
        </p15:guide>
        <p15:guide id="9" orient="horz" pos="238">
          <p15:clr>
            <a:srgbClr val="F26B43"/>
          </p15:clr>
        </p15:guide>
        <p15:guide id="10" orient="horz" pos="4020">
          <p15:clr>
            <a:srgbClr val="F26B43"/>
          </p15:clr>
        </p15:guide>
        <p15:guide id="11" orient="horz" pos="1751">
          <p15:clr>
            <a:srgbClr val="F26B43"/>
          </p15:clr>
        </p15:guide>
        <p15:guide id="12" orient="horz" pos="1213">
          <p15:clr>
            <a:srgbClr val="F26B43"/>
          </p15:clr>
        </p15:guide>
        <p15:guide id="13" orient="horz" pos="77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7825" y="377825"/>
            <a:ext cx="7523163" cy="850107"/>
          </a:xfrm>
          <a:prstGeom prst="rect">
            <a:avLst/>
          </a:prstGeom>
        </p:spPr>
        <p:txBody>
          <a:bodyPr vert="horz" lIns="0" tIns="0" rIns="0" bIns="0" rtlCol="0" anchor="ctr">
            <a:noAutofit/>
          </a:bodyPr>
          <a:lstStyle/>
          <a:p>
            <a:r>
              <a:rPr lang="en-US"/>
              <a:t>Click to edit Master title style</a:t>
            </a:r>
          </a:p>
        </p:txBody>
      </p:sp>
      <p:sp>
        <p:nvSpPr>
          <p:cNvPr id="3" name="Text Placeholder 2"/>
          <p:cNvSpPr>
            <a:spLocks noGrp="1"/>
          </p:cNvSpPr>
          <p:nvPr>
            <p:ph type="body" idx="1"/>
          </p:nvPr>
        </p:nvSpPr>
        <p:spPr>
          <a:xfrm>
            <a:off x="377825" y="1925636"/>
            <a:ext cx="11436350" cy="4456111"/>
          </a:xfrm>
          <a:prstGeom prst="rect">
            <a:avLst/>
          </a:prstGeom>
        </p:spPr>
        <p:txBody>
          <a:bodyPr vert="horz" lIns="0" tIns="0" rIns="0" bIns="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7755" y="6480175"/>
            <a:ext cx="722264" cy="216000"/>
          </a:xfrm>
          <a:prstGeom prst="rect">
            <a:avLst/>
          </a:prstGeom>
        </p:spPr>
        <p:txBody>
          <a:bodyPr vert="horz" lIns="0" tIns="0" rIns="0" bIns="0" rtlCol="0" anchor="ctr">
            <a:noAutofit/>
          </a:bodyPr>
          <a:lstStyle>
            <a:lvl1pPr algn="l">
              <a:defRPr sz="700">
                <a:solidFill>
                  <a:srgbClr val="9EA7B3"/>
                </a:solidFill>
              </a:defRPr>
            </a:lvl1pPr>
          </a:lstStyle>
          <a:p>
            <a:endParaRPr lang="en-GB"/>
          </a:p>
        </p:txBody>
      </p:sp>
      <p:sp>
        <p:nvSpPr>
          <p:cNvPr id="5" name="Footer Placeholder 4"/>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6" name="Slide Number Placeholder 5"/>
          <p:cNvSpPr>
            <a:spLocks noGrp="1"/>
          </p:cNvSpPr>
          <p:nvPr>
            <p:ph type="sldNum" sz="quarter" idx="4"/>
          </p:nvPr>
        </p:nvSpPr>
        <p:spPr>
          <a:xfrm>
            <a:off x="11584744" y="6480175"/>
            <a:ext cx="229431" cy="216000"/>
          </a:xfrm>
          <a:prstGeom prst="rect">
            <a:avLst/>
          </a:prstGeom>
        </p:spPr>
        <p:txBody>
          <a:bodyPr vert="horz" lIns="0" tIns="0" rIns="0" bIns="0" rtlCol="0" anchor="ctr">
            <a:noAutofit/>
          </a:bodyPr>
          <a:lstStyle>
            <a:lvl1pPr algn="r">
              <a:defRPr sz="700">
                <a:solidFill>
                  <a:srgbClr val="9EA7B3"/>
                </a:solidFill>
              </a:defRPr>
            </a:lvl1pPr>
          </a:lstStyle>
          <a:p>
            <a:fld id="{29CC380D-5F44-41E8-971E-CDD19ED6F8E3}" type="slidenum">
              <a:rPr lang="en-GB" smtClean="0"/>
              <a:pPr/>
              <a:t>‹#›</a:t>
            </a:fld>
            <a:endParaRPr lang="en-GB"/>
          </a:p>
        </p:txBody>
      </p:sp>
      <p:cxnSp>
        <p:nvCxnSpPr>
          <p:cNvPr id="8" name="Straight Connector 7">
            <a:extLst>
              <a:ext uri="{FF2B5EF4-FFF2-40B4-BE49-F238E27FC236}">
                <a16:creationId xmlns:a16="http://schemas.microsoft.com/office/drawing/2014/main" id="{EA4A57FA-CBE0-4527-848B-CD3B986A4345}"/>
              </a:ext>
            </a:extLst>
          </p:cNvPr>
          <p:cNvCxnSpPr/>
          <p:nvPr userDrawn="1"/>
        </p:nvCxnSpPr>
        <p:spPr>
          <a:xfrm>
            <a:off x="377825" y="1227932"/>
            <a:ext cx="1143635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9C233FD-7C73-4D80-95D2-8DFB5EA69D46}"/>
              </a:ext>
            </a:extLst>
          </p:cNvPr>
          <p:cNvPicPr>
            <a:picLocks noChangeAspect="1"/>
          </p:cNvPicPr>
          <p:nvPr userDrawn="1"/>
        </p:nvPicPr>
        <p:blipFill>
          <a:blip r:embed="rId57">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
        <p:nvSpPr>
          <p:cNvPr id="9" name="TextBox 8">
            <a:extLst>
              <a:ext uri="{FF2B5EF4-FFF2-40B4-BE49-F238E27FC236}">
                <a16:creationId xmlns:a16="http://schemas.microsoft.com/office/drawing/2014/main" id="{4B681C26-5C0F-822A-1B6D-07A53D39BBD3}"/>
              </a:ext>
            </a:extLst>
          </p:cNvPr>
          <p:cNvSpPr txBox="1"/>
          <p:nvPr userDrawn="1">
            <p:extLst>
              <p:ext uri="{1162E1C5-73C7-4A58-AE30-91384D911F3F}">
                <p184:classification xmlns:p184="http://schemas.microsoft.com/office/powerpoint/2018/4/main" val="hdr"/>
              </p:ext>
            </p:extLst>
          </p:nvPr>
        </p:nvSpPr>
        <p:spPr>
          <a:xfrm>
            <a:off x="0" y="0"/>
            <a:ext cx="735013" cy="182880"/>
          </a:xfrm>
          <a:prstGeom prst="rect">
            <a:avLst/>
          </a:prstGeom>
        </p:spPr>
        <p:txBody>
          <a:bodyPr horzOverflow="overflow" lIns="0" tIns="0" rIns="0" bIns="0">
            <a:spAutoFit/>
          </a:bodyPr>
          <a:lstStyle/>
          <a:p>
            <a:pPr algn="l"/>
            <a:r>
              <a:rPr lang="en-US" sz="1200">
                <a:solidFill>
                  <a:srgbClr val="00B294"/>
                </a:solidFill>
                <a:latin typeface="Calibri" panose="020F0502020204030204" pitchFamily="34" charset="0"/>
                <a:cs typeface="Calibri" panose="020F0502020204030204" pitchFamily="34" charset="0"/>
              </a:rPr>
              <a:t>Proprietary</a:t>
            </a:r>
          </a:p>
        </p:txBody>
      </p:sp>
    </p:spTree>
    <p:extLst>
      <p:ext uri="{BB962C8B-B14F-4D97-AF65-F5344CB8AC3E}">
        <p14:creationId xmlns:p14="http://schemas.microsoft.com/office/powerpoint/2010/main" val="1237374702"/>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 id="2147483968" r:id="rId43"/>
    <p:sldLayoutId id="2147483969" r:id="rId44"/>
    <p:sldLayoutId id="2147483970" r:id="rId45"/>
    <p:sldLayoutId id="2147483971" r:id="rId46"/>
    <p:sldLayoutId id="2147483972" r:id="rId47"/>
    <p:sldLayoutId id="2147483973" r:id="rId48"/>
    <p:sldLayoutId id="2147483974" r:id="rId49"/>
    <p:sldLayoutId id="2147483975" r:id="rId50"/>
    <p:sldLayoutId id="2147483976" r:id="rId51"/>
    <p:sldLayoutId id="2147483977" r:id="rId52"/>
    <p:sldLayoutId id="2147483978" r:id="rId53"/>
    <p:sldLayoutId id="2147483979" r:id="rId54"/>
    <p:sldLayoutId id="2147483980" r:id="rId55"/>
  </p:sldLayoutIdLst>
  <p:transition>
    <p:fade/>
  </p:transition>
  <p:hf hdr="0" ftr="0" dt="0"/>
  <p:txStyles>
    <p:titleStyle>
      <a:lvl1pPr algn="l" defTabSz="914400" rtl="0" eaLnBrk="1" latinLnBrk="0" hangingPunct="1">
        <a:lnSpc>
          <a:spcPct val="90000"/>
        </a:lnSpc>
        <a:spcBef>
          <a:spcPct val="0"/>
        </a:spcBef>
        <a:buNone/>
        <a:defRPr sz="2750" kern="1200">
          <a:solidFill>
            <a:schemeClr val="accent4"/>
          </a:solidFill>
          <a:latin typeface="+mj-lt"/>
          <a:ea typeface="+mj-ea"/>
          <a:cs typeface="+mj-cs"/>
        </a:defRPr>
      </a:lvl1pPr>
    </p:titleStyle>
    <p:bodyStyle>
      <a:lvl1pPr marL="0" indent="0" algn="l" defTabSz="914400" rtl="0" eaLnBrk="1" latinLnBrk="0" hangingPunct="1">
        <a:lnSpc>
          <a:spcPct val="100000"/>
        </a:lnSpc>
        <a:spcBef>
          <a:spcPts val="0"/>
        </a:spcBef>
        <a:spcAft>
          <a:spcPts val="1600"/>
        </a:spcAft>
        <a:buFont typeface="Arial" panose="020B0604020202020204" pitchFamily="34" charset="0"/>
        <a:buNone/>
        <a:defRPr sz="1200" b="0" kern="1200">
          <a:solidFill>
            <a:schemeClr val="accent4"/>
          </a:solidFill>
          <a:latin typeface="+mn-lt"/>
          <a:ea typeface="+mn-ea"/>
          <a:cs typeface="+mn-cs"/>
        </a:defRPr>
      </a:lvl1pPr>
      <a:lvl2pPr marL="108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2pPr>
      <a:lvl3pPr marL="216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3pPr>
      <a:lvl4pPr marL="324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4pPr>
      <a:lvl5pPr marL="432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5pPr>
      <a:lvl6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accent4"/>
          </a:solidFill>
          <a:latin typeface="+mn-lt"/>
          <a:ea typeface="+mn-ea"/>
          <a:cs typeface="+mn-cs"/>
        </a:defRPr>
      </a:lvl6pPr>
      <a:lvl7pPr marL="0" indent="0" algn="l" defTabSz="914400" rtl="0" eaLnBrk="1" latinLnBrk="0" hangingPunct="1">
        <a:lnSpc>
          <a:spcPct val="100000"/>
        </a:lnSpc>
        <a:spcBef>
          <a:spcPts val="0"/>
        </a:spcBef>
        <a:spcAft>
          <a:spcPts val="3400"/>
        </a:spcAft>
        <a:buFont typeface="Arial" panose="020B0604020202020204" pitchFamily="34" charset="0"/>
        <a:buNone/>
        <a:defRPr sz="1200" b="1" kern="1200">
          <a:solidFill>
            <a:schemeClr val="accent1"/>
          </a:solidFill>
          <a:latin typeface="+mn-lt"/>
          <a:ea typeface="+mn-ea"/>
          <a:cs typeface="+mn-cs"/>
        </a:defRPr>
      </a:lvl7pPr>
      <a:lvl8pPr marL="0" indent="0" algn="l" defTabSz="914400" rtl="0" eaLnBrk="1" latinLnBrk="0" hangingPunct="1">
        <a:lnSpc>
          <a:spcPct val="100000"/>
        </a:lnSpc>
        <a:spcBef>
          <a:spcPts val="0"/>
        </a:spcBef>
        <a:spcAft>
          <a:spcPts val="1600"/>
        </a:spcAft>
        <a:buFont typeface="Arial" panose="020B0604020202020204" pitchFamily="34" charset="0"/>
        <a:buNone/>
        <a:defRPr sz="3000" kern="1200">
          <a:solidFill>
            <a:schemeClr val="accen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38">
          <p15:clr>
            <a:srgbClr val="F26B43"/>
          </p15:clr>
        </p15:guide>
        <p15:guide id="4" pos="2511">
          <p15:clr>
            <a:srgbClr val="F26B43"/>
          </p15:clr>
        </p15:guide>
        <p15:guide id="5" pos="2704">
          <p15:clr>
            <a:srgbClr val="F26B43"/>
          </p15:clr>
        </p15:guide>
        <p15:guide id="6" pos="4977">
          <p15:clr>
            <a:srgbClr val="F26B43"/>
          </p15:clr>
        </p15:guide>
        <p15:guide id="7" pos="5169">
          <p15:clr>
            <a:srgbClr val="F26B43"/>
          </p15:clr>
        </p15:guide>
        <p15:guide id="8" pos="7442">
          <p15:clr>
            <a:srgbClr val="F26B43"/>
          </p15:clr>
        </p15:guide>
        <p15:guide id="9" orient="horz" pos="238">
          <p15:clr>
            <a:srgbClr val="F26B43"/>
          </p15:clr>
        </p15:guide>
        <p15:guide id="10" orient="horz" pos="4020">
          <p15:clr>
            <a:srgbClr val="F26B43"/>
          </p15:clr>
        </p15:guide>
        <p15:guide id="11" orient="horz" pos="1751">
          <p15:clr>
            <a:srgbClr val="F26B43"/>
          </p15:clr>
        </p15:guide>
        <p15:guide id="12" orient="horz" pos="1213">
          <p15:clr>
            <a:srgbClr val="F26B43"/>
          </p15:clr>
        </p15:guide>
        <p15:guide id="13" orient="horz" pos="77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7825" y="377825"/>
            <a:ext cx="7523163" cy="850107"/>
          </a:xfrm>
          <a:prstGeom prst="rect">
            <a:avLst/>
          </a:prstGeom>
        </p:spPr>
        <p:txBody>
          <a:bodyPr vert="horz" lIns="0" tIns="0" rIns="0" bIns="0" rtlCol="0" anchor="ctr">
            <a:noAutofit/>
          </a:bodyPr>
          <a:lstStyle/>
          <a:p>
            <a:r>
              <a:rPr lang="en-US"/>
              <a:t>Click to edit Master title style</a:t>
            </a:r>
          </a:p>
        </p:txBody>
      </p:sp>
      <p:sp>
        <p:nvSpPr>
          <p:cNvPr id="3" name="Text Placeholder 2"/>
          <p:cNvSpPr>
            <a:spLocks noGrp="1"/>
          </p:cNvSpPr>
          <p:nvPr>
            <p:ph type="body" idx="1"/>
          </p:nvPr>
        </p:nvSpPr>
        <p:spPr>
          <a:xfrm>
            <a:off x="377825" y="1925636"/>
            <a:ext cx="11436350" cy="4456111"/>
          </a:xfrm>
          <a:prstGeom prst="rect">
            <a:avLst/>
          </a:prstGeom>
        </p:spPr>
        <p:txBody>
          <a:bodyPr vert="horz" lIns="0" tIns="0" rIns="0" bIns="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7755" y="6480175"/>
            <a:ext cx="722264" cy="216000"/>
          </a:xfrm>
          <a:prstGeom prst="rect">
            <a:avLst/>
          </a:prstGeom>
        </p:spPr>
        <p:txBody>
          <a:bodyPr vert="horz" lIns="0" tIns="0" rIns="0" bIns="0" rtlCol="0" anchor="ctr">
            <a:noAutofit/>
          </a:bodyPr>
          <a:lstStyle>
            <a:lvl1pPr algn="l">
              <a:defRPr sz="700">
                <a:solidFill>
                  <a:srgbClr val="9EA7B3"/>
                </a:solidFill>
              </a:defRPr>
            </a:lvl1pPr>
          </a:lstStyle>
          <a:p>
            <a:endParaRPr lang="en-GB"/>
          </a:p>
        </p:txBody>
      </p:sp>
      <p:sp>
        <p:nvSpPr>
          <p:cNvPr id="5" name="Footer Placeholder 4"/>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r>
              <a:rPr lang="en-GB"/>
              <a:t>FOR INTERNAL USE ONLY</a:t>
            </a:r>
          </a:p>
        </p:txBody>
      </p:sp>
      <p:sp>
        <p:nvSpPr>
          <p:cNvPr id="6" name="Slide Number Placeholder 5"/>
          <p:cNvSpPr>
            <a:spLocks noGrp="1"/>
          </p:cNvSpPr>
          <p:nvPr>
            <p:ph type="sldNum" sz="quarter" idx="4"/>
          </p:nvPr>
        </p:nvSpPr>
        <p:spPr>
          <a:xfrm>
            <a:off x="11584744" y="6480175"/>
            <a:ext cx="229431" cy="216000"/>
          </a:xfrm>
          <a:prstGeom prst="rect">
            <a:avLst/>
          </a:prstGeom>
        </p:spPr>
        <p:txBody>
          <a:bodyPr vert="horz" lIns="0" tIns="0" rIns="0" bIns="0" rtlCol="0" anchor="ctr">
            <a:noAutofit/>
          </a:bodyPr>
          <a:lstStyle>
            <a:lvl1pPr algn="r">
              <a:defRPr sz="700">
                <a:solidFill>
                  <a:srgbClr val="9EA7B3"/>
                </a:solidFill>
              </a:defRPr>
            </a:lvl1pPr>
          </a:lstStyle>
          <a:p>
            <a:fld id="{29CC380D-5F44-41E8-971E-CDD19ED6F8E3}" type="slidenum">
              <a:rPr lang="en-GB" smtClean="0"/>
              <a:pPr/>
              <a:t>‹#›</a:t>
            </a:fld>
            <a:endParaRPr lang="en-GB"/>
          </a:p>
        </p:txBody>
      </p:sp>
      <p:cxnSp>
        <p:nvCxnSpPr>
          <p:cNvPr id="8" name="Straight Connector 7">
            <a:extLst>
              <a:ext uri="{FF2B5EF4-FFF2-40B4-BE49-F238E27FC236}">
                <a16:creationId xmlns:a16="http://schemas.microsoft.com/office/drawing/2014/main" id="{EA4A57FA-CBE0-4527-848B-CD3B986A4345}"/>
              </a:ext>
            </a:extLst>
          </p:cNvPr>
          <p:cNvCxnSpPr/>
          <p:nvPr userDrawn="1"/>
        </p:nvCxnSpPr>
        <p:spPr>
          <a:xfrm>
            <a:off x="377825" y="1227932"/>
            <a:ext cx="1143635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9C233FD-7C73-4D80-95D2-8DFB5EA69D46}"/>
              </a:ext>
            </a:extLst>
          </p:cNvPr>
          <p:cNvPicPr>
            <a:picLocks noChangeAspect="1"/>
          </p:cNvPicPr>
          <p:nvPr userDrawn="1"/>
        </p:nvPicPr>
        <p:blipFill>
          <a:blip r:embed="rId61" cstate="print">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
        <p:nvSpPr>
          <p:cNvPr id="7" name="MSIPCMContentMarking" descr="{&quot;HashCode&quot;:1468442394,&quot;Placement&quot;:&quot;Header&quot;,&quot;Top&quot;:0.0,&quot;Left&quot;:0.0,&quot;SlideWidth&quot;:960,&quot;SlideHeight&quot;:540}">
            <a:extLst>
              <a:ext uri="{FF2B5EF4-FFF2-40B4-BE49-F238E27FC236}">
                <a16:creationId xmlns:a16="http://schemas.microsoft.com/office/drawing/2014/main" id="{82278FE5-A9A3-4522-BD2C-1E873D9A64DB}"/>
              </a:ext>
            </a:extLst>
          </p:cNvPr>
          <p:cNvSpPr txBox="1"/>
          <p:nvPr userDrawn="1"/>
        </p:nvSpPr>
        <p:spPr>
          <a:xfrm>
            <a:off x="0" y="0"/>
            <a:ext cx="1018019" cy="296525"/>
          </a:xfrm>
          <a:prstGeom prst="rect">
            <a:avLst/>
          </a:prstGeom>
          <a:noFill/>
        </p:spPr>
        <p:txBody>
          <a:bodyPr vert="horz" wrap="square" lIns="0" tIns="0" rIns="0" bIns="0" rtlCol="0" anchor="ctr" anchorCtr="1">
            <a:noAutofit/>
          </a:bodyPr>
          <a:lstStyle/>
          <a:p>
            <a:pPr algn="l">
              <a:spcBef>
                <a:spcPts val="0"/>
              </a:spcBef>
              <a:spcAft>
                <a:spcPts val="0"/>
              </a:spcAft>
            </a:pPr>
            <a:r>
              <a:rPr lang="en-US" sz="1200">
                <a:solidFill>
                  <a:srgbClr val="00B294"/>
                </a:solidFill>
                <a:latin typeface="Calibri" panose="020F0502020204030204" pitchFamily="34" charset="0"/>
              </a:rPr>
              <a:t>Proprietary</a:t>
            </a:r>
          </a:p>
        </p:txBody>
      </p:sp>
    </p:spTree>
    <p:extLst>
      <p:ext uri="{BB962C8B-B14F-4D97-AF65-F5344CB8AC3E}">
        <p14:creationId xmlns:p14="http://schemas.microsoft.com/office/powerpoint/2010/main" val="1679060701"/>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 id="2147483998" r:id="rId17"/>
    <p:sldLayoutId id="2147483999" r:id="rId18"/>
    <p:sldLayoutId id="2147484000" r:id="rId19"/>
    <p:sldLayoutId id="2147484001" r:id="rId20"/>
    <p:sldLayoutId id="2147484002" r:id="rId21"/>
    <p:sldLayoutId id="2147484003" r:id="rId22"/>
    <p:sldLayoutId id="2147484004" r:id="rId23"/>
    <p:sldLayoutId id="2147484005" r:id="rId24"/>
    <p:sldLayoutId id="2147484006" r:id="rId25"/>
    <p:sldLayoutId id="2147484007" r:id="rId26"/>
    <p:sldLayoutId id="2147484008" r:id="rId27"/>
    <p:sldLayoutId id="2147484009" r:id="rId28"/>
    <p:sldLayoutId id="2147484010" r:id="rId29"/>
    <p:sldLayoutId id="2147484011" r:id="rId30"/>
    <p:sldLayoutId id="2147484012" r:id="rId31"/>
    <p:sldLayoutId id="2147484013" r:id="rId32"/>
    <p:sldLayoutId id="2147484014" r:id="rId33"/>
    <p:sldLayoutId id="2147484015" r:id="rId34"/>
    <p:sldLayoutId id="2147484016" r:id="rId35"/>
    <p:sldLayoutId id="2147484017" r:id="rId36"/>
    <p:sldLayoutId id="2147484018" r:id="rId37"/>
    <p:sldLayoutId id="2147484019" r:id="rId38"/>
    <p:sldLayoutId id="2147484020" r:id="rId39"/>
    <p:sldLayoutId id="2147484021" r:id="rId40"/>
    <p:sldLayoutId id="2147484022" r:id="rId41"/>
    <p:sldLayoutId id="2147484023" r:id="rId42"/>
    <p:sldLayoutId id="2147484024" r:id="rId43"/>
    <p:sldLayoutId id="2147484025" r:id="rId44"/>
    <p:sldLayoutId id="2147484026" r:id="rId45"/>
    <p:sldLayoutId id="2147484027" r:id="rId46"/>
    <p:sldLayoutId id="2147484028" r:id="rId47"/>
    <p:sldLayoutId id="2147484029" r:id="rId48"/>
    <p:sldLayoutId id="2147484030" r:id="rId49"/>
    <p:sldLayoutId id="2147484031" r:id="rId50"/>
    <p:sldLayoutId id="2147484032" r:id="rId51"/>
    <p:sldLayoutId id="2147484033" r:id="rId52"/>
    <p:sldLayoutId id="2147484034" r:id="rId53"/>
    <p:sldLayoutId id="2147484035" r:id="rId54"/>
    <p:sldLayoutId id="2147484036" r:id="rId55"/>
    <p:sldLayoutId id="2147484037" r:id="rId56"/>
    <p:sldLayoutId id="2147484038" r:id="rId57"/>
    <p:sldLayoutId id="2147484039" r:id="rId58"/>
    <p:sldLayoutId id="2147484040" r:id="rId59"/>
  </p:sldLayoutIdLst>
  <p:transition>
    <p:fade/>
  </p:transition>
  <p:hf sldNum="0" hdr="0" dt="0"/>
  <p:txStyles>
    <p:titleStyle>
      <a:lvl1pPr algn="l" defTabSz="914400" rtl="0" eaLnBrk="1" latinLnBrk="0" hangingPunct="1">
        <a:lnSpc>
          <a:spcPct val="90000"/>
        </a:lnSpc>
        <a:spcBef>
          <a:spcPct val="0"/>
        </a:spcBef>
        <a:buNone/>
        <a:defRPr sz="2750" kern="1200">
          <a:solidFill>
            <a:schemeClr val="accent4"/>
          </a:solidFill>
          <a:latin typeface="+mj-lt"/>
          <a:ea typeface="+mj-ea"/>
          <a:cs typeface="+mj-cs"/>
        </a:defRPr>
      </a:lvl1pPr>
    </p:titleStyle>
    <p:bodyStyle>
      <a:lvl1pPr marL="0" indent="0" algn="l" defTabSz="914400" rtl="0" eaLnBrk="1" latinLnBrk="0" hangingPunct="1">
        <a:lnSpc>
          <a:spcPct val="100000"/>
        </a:lnSpc>
        <a:spcBef>
          <a:spcPts val="0"/>
        </a:spcBef>
        <a:spcAft>
          <a:spcPts val="1600"/>
        </a:spcAft>
        <a:buFont typeface="Arial" panose="020B0604020202020204" pitchFamily="34" charset="0"/>
        <a:buNone/>
        <a:defRPr sz="1200" b="0" kern="1200">
          <a:solidFill>
            <a:schemeClr val="accent4"/>
          </a:solidFill>
          <a:latin typeface="+mn-lt"/>
          <a:ea typeface="+mn-ea"/>
          <a:cs typeface="+mn-cs"/>
        </a:defRPr>
      </a:lvl1pPr>
      <a:lvl2pPr marL="108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2pPr>
      <a:lvl3pPr marL="216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3pPr>
      <a:lvl4pPr marL="324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4pPr>
      <a:lvl5pPr marL="432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5pPr>
      <a:lvl6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accent4"/>
          </a:solidFill>
          <a:latin typeface="+mn-lt"/>
          <a:ea typeface="+mn-ea"/>
          <a:cs typeface="+mn-cs"/>
        </a:defRPr>
      </a:lvl6pPr>
      <a:lvl7pPr marL="0" indent="0" algn="l" defTabSz="914400" rtl="0" eaLnBrk="1" latinLnBrk="0" hangingPunct="1">
        <a:lnSpc>
          <a:spcPct val="100000"/>
        </a:lnSpc>
        <a:spcBef>
          <a:spcPts val="0"/>
        </a:spcBef>
        <a:spcAft>
          <a:spcPts val="3400"/>
        </a:spcAft>
        <a:buFont typeface="Arial" panose="020B0604020202020204" pitchFamily="34" charset="0"/>
        <a:buNone/>
        <a:defRPr sz="1200" b="1" kern="1200">
          <a:solidFill>
            <a:schemeClr val="accent1"/>
          </a:solidFill>
          <a:latin typeface="+mn-lt"/>
          <a:ea typeface="+mn-ea"/>
          <a:cs typeface="+mn-cs"/>
        </a:defRPr>
      </a:lvl7pPr>
      <a:lvl8pPr marL="0" indent="0" algn="l" defTabSz="914400" rtl="0" eaLnBrk="1" latinLnBrk="0" hangingPunct="1">
        <a:lnSpc>
          <a:spcPct val="100000"/>
        </a:lnSpc>
        <a:spcBef>
          <a:spcPts val="0"/>
        </a:spcBef>
        <a:spcAft>
          <a:spcPts val="1600"/>
        </a:spcAft>
        <a:buFont typeface="Arial" panose="020B0604020202020204" pitchFamily="34" charset="0"/>
        <a:buNone/>
        <a:defRPr sz="3000" kern="1200">
          <a:solidFill>
            <a:schemeClr val="accen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38">
          <p15:clr>
            <a:srgbClr val="F26B43"/>
          </p15:clr>
        </p15:guide>
        <p15:guide id="4" pos="2511">
          <p15:clr>
            <a:srgbClr val="F26B43"/>
          </p15:clr>
        </p15:guide>
        <p15:guide id="5" pos="2704">
          <p15:clr>
            <a:srgbClr val="F26B43"/>
          </p15:clr>
        </p15:guide>
        <p15:guide id="6" pos="4977">
          <p15:clr>
            <a:srgbClr val="F26B43"/>
          </p15:clr>
        </p15:guide>
        <p15:guide id="7" pos="5169">
          <p15:clr>
            <a:srgbClr val="F26B43"/>
          </p15:clr>
        </p15:guide>
        <p15:guide id="8" pos="7442">
          <p15:clr>
            <a:srgbClr val="F26B43"/>
          </p15:clr>
        </p15:guide>
        <p15:guide id="9" orient="horz" pos="238">
          <p15:clr>
            <a:srgbClr val="F26B43"/>
          </p15:clr>
        </p15:guide>
        <p15:guide id="10" orient="horz" pos="4020">
          <p15:clr>
            <a:srgbClr val="F26B43"/>
          </p15:clr>
        </p15:guide>
        <p15:guide id="11" orient="horz" pos="1751">
          <p15:clr>
            <a:srgbClr val="F26B43"/>
          </p15:clr>
        </p15:guide>
        <p15:guide id="12" orient="horz" pos="1213">
          <p15:clr>
            <a:srgbClr val="F26B43"/>
          </p15:clr>
        </p15:guide>
        <p15:guide id="13" orient="horz" pos="77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7825" y="377825"/>
            <a:ext cx="7523163" cy="850107"/>
          </a:xfrm>
          <a:prstGeom prst="rect">
            <a:avLst/>
          </a:prstGeom>
        </p:spPr>
        <p:txBody>
          <a:bodyPr vert="horz" lIns="0" tIns="0" rIns="0" bIns="0" rtlCol="0" anchor="ctr">
            <a:noAutofit/>
          </a:bodyPr>
          <a:lstStyle/>
          <a:p>
            <a:r>
              <a:rPr lang="en-US"/>
              <a:t>Click to edit Master title style</a:t>
            </a:r>
          </a:p>
        </p:txBody>
      </p:sp>
      <p:sp>
        <p:nvSpPr>
          <p:cNvPr id="3" name="Text Placeholder 2"/>
          <p:cNvSpPr>
            <a:spLocks noGrp="1"/>
          </p:cNvSpPr>
          <p:nvPr>
            <p:ph type="body" idx="1"/>
          </p:nvPr>
        </p:nvSpPr>
        <p:spPr>
          <a:xfrm>
            <a:off x="377825" y="1925636"/>
            <a:ext cx="11436350" cy="4456111"/>
          </a:xfrm>
          <a:prstGeom prst="rect">
            <a:avLst/>
          </a:prstGeom>
        </p:spPr>
        <p:txBody>
          <a:bodyPr vert="horz" lIns="0" tIns="0" rIns="0" bIns="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7755" y="6480175"/>
            <a:ext cx="722264" cy="216000"/>
          </a:xfrm>
          <a:prstGeom prst="rect">
            <a:avLst/>
          </a:prstGeom>
        </p:spPr>
        <p:txBody>
          <a:bodyPr vert="horz" lIns="0" tIns="0" rIns="0" bIns="0" rtlCol="0" anchor="ctr">
            <a:noAutofit/>
          </a:bodyPr>
          <a:lstStyle>
            <a:lvl1pPr algn="l">
              <a:defRPr sz="700">
                <a:solidFill>
                  <a:srgbClr val="9EA7B3"/>
                </a:solidFill>
              </a:defRPr>
            </a:lvl1pPr>
          </a:lstStyle>
          <a:p>
            <a:endParaRPr lang="en-GB"/>
          </a:p>
        </p:txBody>
      </p:sp>
      <p:sp>
        <p:nvSpPr>
          <p:cNvPr id="5" name="Footer Placeholder 4"/>
          <p:cNvSpPr>
            <a:spLocks noGrp="1"/>
          </p:cNvSpPr>
          <p:nvPr>
            <p:ph type="ftr" sz="quarter" idx="3"/>
          </p:nvPr>
        </p:nvSpPr>
        <p:spPr>
          <a:xfrm>
            <a:off x="378619" y="6480175"/>
            <a:ext cx="4114844" cy="214158"/>
          </a:xfrm>
          <a:prstGeom prst="rect">
            <a:avLst/>
          </a:prstGeom>
        </p:spPr>
        <p:txBody>
          <a:bodyPr vert="horz" lIns="0" tIns="0" rIns="0" bIns="0" rtlCol="0" anchor="ctr">
            <a:noAutofit/>
          </a:bodyPr>
          <a:lstStyle>
            <a:lvl1pPr algn="l">
              <a:defRPr sz="700" cap="all" baseline="0">
                <a:solidFill>
                  <a:srgbClr val="9EA7B3"/>
                </a:solidFill>
              </a:defRPr>
            </a:lvl1pPr>
          </a:lstStyle>
          <a:p>
            <a:endParaRPr lang="en-GB"/>
          </a:p>
        </p:txBody>
      </p:sp>
      <p:sp>
        <p:nvSpPr>
          <p:cNvPr id="6" name="Slide Number Placeholder 5"/>
          <p:cNvSpPr>
            <a:spLocks noGrp="1"/>
          </p:cNvSpPr>
          <p:nvPr>
            <p:ph type="sldNum" sz="quarter" idx="4"/>
          </p:nvPr>
        </p:nvSpPr>
        <p:spPr>
          <a:xfrm>
            <a:off x="11584744" y="6480175"/>
            <a:ext cx="229431" cy="216000"/>
          </a:xfrm>
          <a:prstGeom prst="rect">
            <a:avLst/>
          </a:prstGeom>
        </p:spPr>
        <p:txBody>
          <a:bodyPr vert="horz" lIns="0" tIns="0" rIns="0" bIns="0" rtlCol="0" anchor="ctr">
            <a:noAutofit/>
          </a:bodyPr>
          <a:lstStyle>
            <a:lvl1pPr algn="r">
              <a:defRPr sz="700">
                <a:solidFill>
                  <a:srgbClr val="9EA7B3"/>
                </a:solidFill>
              </a:defRPr>
            </a:lvl1pPr>
          </a:lstStyle>
          <a:p>
            <a:fld id="{29CC380D-5F44-41E8-971E-CDD19ED6F8E3}" type="slidenum">
              <a:rPr lang="en-GB" smtClean="0"/>
              <a:pPr/>
              <a:t>‹#›</a:t>
            </a:fld>
            <a:endParaRPr lang="en-GB"/>
          </a:p>
        </p:txBody>
      </p:sp>
      <p:cxnSp>
        <p:nvCxnSpPr>
          <p:cNvPr id="8" name="Straight Connector 7">
            <a:extLst>
              <a:ext uri="{FF2B5EF4-FFF2-40B4-BE49-F238E27FC236}">
                <a16:creationId xmlns:a16="http://schemas.microsoft.com/office/drawing/2014/main" id="{EA4A57FA-CBE0-4527-848B-CD3B986A4345}"/>
              </a:ext>
            </a:extLst>
          </p:cNvPr>
          <p:cNvCxnSpPr/>
          <p:nvPr userDrawn="1"/>
        </p:nvCxnSpPr>
        <p:spPr>
          <a:xfrm>
            <a:off x="377825" y="1227932"/>
            <a:ext cx="1143635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9C233FD-7C73-4D80-95D2-8DFB5EA69D46}"/>
              </a:ext>
            </a:extLst>
          </p:cNvPr>
          <p:cNvPicPr>
            <a:picLocks noChangeAspect="1"/>
          </p:cNvPicPr>
          <p:nvPr userDrawn="1"/>
        </p:nvPicPr>
        <p:blipFill>
          <a:blip r:embed="rId57">
            <a:extLst>
              <a:ext uri="{28A0092B-C50C-407E-A947-70E740481C1C}">
                <a14:useLocalDpi xmlns:a14="http://schemas.microsoft.com/office/drawing/2010/main" val="0"/>
              </a:ext>
            </a:extLst>
          </a:blip>
          <a:srcRect/>
          <a:stretch/>
        </p:blipFill>
        <p:spPr>
          <a:xfrm>
            <a:off x="10821600" y="6477467"/>
            <a:ext cx="740666" cy="215799"/>
          </a:xfrm>
          <a:prstGeom prst="rect">
            <a:avLst/>
          </a:prstGeom>
        </p:spPr>
      </p:pic>
      <p:sp>
        <p:nvSpPr>
          <p:cNvPr id="9" name="TextBox 8">
            <a:extLst>
              <a:ext uri="{FF2B5EF4-FFF2-40B4-BE49-F238E27FC236}">
                <a16:creationId xmlns:a16="http://schemas.microsoft.com/office/drawing/2014/main" id="{4B681C26-5C0F-822A-1B6D-07A53D39BBD3}"/>
              </a:ext>
            </a:extLst>
          </p:cNvPr>
          <p:cNvSpPr txBox="1"/>
          <p:nvPr userDrawn="1">
            <p:extLst>
              <p:ext uri="{1162E1C5-73C7-4A58-AE30-91384D911F3F}">
                <p184:classification xmlns:p184="http://schemas.microsoft.com/office/powerpoint/2018/4/main" val="hdr"/>
              </p:ext>
            </p:extLst>
          </p:nvPr>
        </p:nvSpPr>
        <p:spPr>
          <a:xfrm>
            <a:off x="0" y="0"/>
            <a:ext cx="735013" cy="182880"/>
          </a:xfrm>
          <a:prstGeom prst="rect">
            <a:avLst/>
          </a:prstGeom>
        </p:spPr>
        <p:txBody>
          <a:bodyPr horzOverflow="overflow" lIns="0" tIns="0" rIns="0" bIns="0">
            <a:spAutoFit/>
          </a:bodyPr>
          <a:lstStyle/>
          <a:p>
            <a:pPr algn="l"/>
            <a:r>
              <a:rPr lang="en-US" sz="1200">
                <a:solidFill>
                  <a:srgbClr val="00B294"/>
                </a:solidFill>
                <a:latin typeface="Calibri" panose="020F0502020204030204" pitchFamily="34" charset="0"/>
                <a:cs typeface="Calibri" panose="020F0502020204030204" pitchFamily="34" charset="0"/>
              </a:rPr>
              <a:t>Proprietary</a:t>
            </a:r>
          </a:p>
        </p:txBody>
      </p:sp>
    </p:spTree>
    <p:extLst>
      <p:ext uri="{BB962C8B-B14F-4D97-AF65-F5344CB8AC3E}">
        <p14:creationId xmlns:p14="http://schemas.microsoft.com/office/powerpoint/2010/main" val="3831005662"/>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 id="2147484067" r:id="rId26"/>
    <p:sldLayoutId id="2147484068" r:id="rId27"/>
    <p:sldLayoutId id="2147484069" r:id="rId28"/>
    <p:sldLayoutId id="2147484070" r:id="rId29"/>
    <p:sldLayoutId id="2147484071" r:id="rId30"/>
    <p:sldLayoutId id="2147484072" r:id="rId31"/>
    <p:sldLayoutId id="2147484073" r:id="rId32"/>
    <p:sldLayoutId id="2147484074" r:id="rId33"/>
    <p:sldLayoutId id="2147484075" r:id="rId34"/>
    <p:sldLayoutId id="2147484076" r:id="rId35"/>
    <p:sldLayoutId id="2147484077" r:id="rId36"/>
    <p:sldLayoutId id="2147484078" r:id="rId37"/>
    <p:sldLayoutId id="2147484079" r:id="rId38"/>
    <p:sldLayoutId id="2147484080" r:id="rId39"/>
    <p:sldLayoutId id="2147484081" r:id="rId40"/>
    <p:sldLayoutId id="2147484082" r:id="rId41"/>
    <p:sldLayoutId id="2147484083" r:id="rId42"/>
    <p:sldLayoutId id="2147484084" r:id="rId43"/>
    <p:sldLayoutId id="2147484085" r:id="rId44"/>
    <p:sldLayoutId id="2147484086" r:id="rId45"/>
    <p:sldLayoutId id="2147484087" r:id="rId46"/>
    <p:sldLayoutId id="2147484088" r:id="rId47"/>
    <p:sldLayoutId id="2147484089" r:id="rId48"/>
    <p:sldLayoutId id="2147484090" r:id="rId49"/>
    <p:sldLayoutId id="2147484091" r:id="rId50"/>
    <p:sldLayoutId id="2147484092" r:id="rId51"/>
    <p:sldLayoutId id="2147484093" r:id="rId52"/>
    <p:sldLayoutId id="2147484094" r:id="rId53"/>
    <p:sldLayoutId id="2147484095" r:id="rId54"/>
    <p:sldLayoutId id="2147484096" r:id="rId55"/>
  </p:sldLayoutIdLst>
  <p:transition>
    <p:fade/>
  </p:transition>
  <p:hf hdr="0" ftr="0" dt="0"/>
  <p:txStyles>
    <p:titleStyle>
      <a:lvl1pPr algn="l" defTabSz="914400" rtl="0" eaLnBrk="1" latinLnBrk="0" hangingPunct="1">
        <a:lnSpc>
          <a:spcPct val="90000"/>
        </a:lnSpc>
        <a:spcBef>
          <a:spcPct val="0"/>
        </a:spcBef>
        <a:buNone/>
        <a:defRPr sz="2750" kern="1200">
          <a:solidFill>
            <a:schemeClr val="accent4"/>
          </a:solidFill>
          <a:latin typeface="+mj-lt"/>
          <a:ea typeface="+mj-ea"/>
          <a:cs typeface="+mj-cs"/>
        </a:defRPr>
      </a:lvl1pPr>
    </p:titleStyle>
    <p:bodyStyle>
      <a:lvl1pPr marL="0" indent="0" algn="l" defTabSz="914400" rtl="0" eaLnBrk="1" latinLnBrk="0" hangingPunct="1">
        <a:lnSpc>
          <a:spcPct val="100000"/>
        </a:lnSpc>
        <a:spcBef>
          <a:spcPts val="0"/>
        </a:spcBef>
        <a:spcAft>
          <a:spcPts val="1600"/>
        </a:spcAft>
        <a:buFont typeface="Arial" panose="020B0604020202020204" pitchFamily="34" charset="0"/>
        <a:buNone/>
        <a:defRPr sz="1200" b="0" kern="1200">
          <a:solidFill>
            <a:schemeClr val="accent4"/>
          </a:solidFill>
          <a:latin typeface="+mn-lt"/>
          <a:ea typeface="+mn-ea"/>
          <a:cs typeface="+mn-cs"/>
        </a:defRPr>
      </a:lvl1pPr>
      <a:lvl2pPr marL="108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2pPr>
      <a:lvl3pPr marL="216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3pPr>
      <a:lvl4pPr marL="324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4pPr>
      <a:lvl5pPr marL="432000" indent="-108000" algn="l" defTabSz="914400" rtl="0" eaLnBrk="1" latinLnBrk="0" hangingPunct="1">
        <a:lnSpc>
          <a:spcPct val="100000"/>
        </a:lnSpc>
        <a:spcBef>
          <a:spcPts val="0"/>
        </a:spcBef>
        <a:spcAft>
          <a:spcPts val="1600"/>
        </a:spcAft>
        <a:buFont typeface="Arial" panose="020B0604020202020204" pitchFamily="34" charset="0"/>
        <a:buChar char="•"/>
        <a:defRPr sz="1200" b="0" kern="1200">
          <a:solidFill>
            <a:schemeClr val="accent4"/>
          </a:solidFill>
          <a:latin typeface="+mn-lt"/>
          <a:ea typeface="+mn-ea"/>
          <a:cs typeface="+mn-cs"/>
        </a:defRPr>
      </a:lvl5pPr>
      <a:lvl6pPr marL="0" indent="0" algn="l" defTabSz="914400" rtl="0" eaLnBrk="1" latinLnBrk="0" hangingPunct="1">
        <a:lnSpc>
          <a:spcPct val="100000"/>
        </a:lnSpc>
        <a:spcBef>
          <a:spcPts val="0"/>
        </a:spcBef>
        <a:spcAft>
          <a:spcPts val="0"/>
        </a:spcAft>
        <a:buFont typeface="Arial" panose="020B0604020202020204" pitchFamily="34" charset="0"/>
        <a:buNone/>
        <a:defRPr sz="1600" kern="1200">
          <a:solidFill>
            <a:schemeClr val="accent4"/>
          </a:solidFill>
          <a:latin typeface="+mn-lt"/>
          <a:ea typeface="+mn-ea"/>
          <a:cs typeface="+mn-cs"/>
        </a:defRPr>
      </a:lvl6pPr>
      <a:lvl7pPr marL="0" indent="0" algn="l" defTabSz="914400" rtl="0" eaLnBrk="1" latinLnBrk="0" hangingPunct="1">
        <a:lnSpc>
          <a:spcPct val="100000"/>
        </a:lnSpc>
        <a:spcBef>
          <a:spcPts val="0"/>
        </a:spcBef>
        <a:spcAft>
          <a:spcPts val="3400"/>
        </a:spcAft>
        <a:buFont typeface="Arial" panose="020B0604020202020204" pitchFamily="34" charset="0"/>
        <a:buNone/>
        <a:defRPr sz="1200" b="1" kern="1200">
          <a:solidFill>
            <a:schemeClr val="accent1"/>
          </a:solidFill>
          <a:latin typeface="+mn-lt"/>
          <a:ea typeface="+mn-ea"/>
          <a:cs typeface="+mn-cs"/>
        </a:defRPr>
      </a:lvl7pPr>
      <a:lvl8pPr marL="0" indent="0" algn="l" defTabSz="914400" rtl="0" eaLnBrk="1" latinLnBrk="0" hangingPunct="1">
        <a:lnSpc>
          <a:spcPct val="100000"/>
        </a:lnSpc>
        <a:spcBef>
          <a:spcPts val="0"/>
        </a:spcBef>
        <a:spcAft>
          <a:spcPts val="1600"/>
        </a:spcAft>
        <a:buFont typeface="Arial" panose="020B0604020202020204" pitchFamily="34" charset="0"/>
        <a:buNone/>
        <a:defRPr sz="3000" kern="1200">
          <a:solidFill>
            <a:schemeClr val="accen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38">
          <p15:clr>
            <a:srgbClr val="F26B43"/>
          </p15:clr>
        </p15:guide>
        <p15:guide id="4" pos="2511">
          <p15:clr>
            <a:srgbClr val="F26B43"/>
          </p15:clr>
        </p15:guide>
        <p15:guide id="5" pos="2704">
          <p15:clr>
            <a:srgbClr val="F26B43"/>
          </p15:clr>
        </p15:guide>
        <p15:guide id="6" pos="4977">
          <p15:clr>
            <a:srgbClr val="F26B43"/>
          </p15:clr>
        </p15:guide>
        <p15:guide id="7" pos="5169">
          <p15:clr>
            <a:srgbClr val="F26B43"/>
          </p15:clr>
        </p15:guide>
        <p15:guide id="8" pos="7442">
          <p15:clr>
            <a:srgbClr val="F26B43"/>
          </p15:clr>
        </p15:guide>
        <p15:guide id="9" orient="horz" pos="238">
          <p15:clr>
            <a:srgbClr val="F26B43"/>
          </p15:clr>
        </p15:guide>
        <p15:guide id="10" orient="horz" pos="4020">
          <p15:clr>
            <a:srgbClr val="F26B43"/>
          </p15:clr>
        </p15:guide>
        <p15:guide id="11" orient="horz" pos="1751">
          <p15:clr>
            <a:srgbClr val="F26B43"/>
          </p15:clr>
        </p15:guide>
        <p15:guide id="12" orient="horz" pos="1213">
          <p15:clr>
            <a:srgbClr val="F26B43"/>
          </p15:clr>
        </p15:guide>
        <p15:guide id="13" orient="horz" pos="7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5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svg"/></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6.png"/><Relationship Id="rId7"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6.pn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5.png"/><Relationship Id="rId1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74.png"/><Relationship Id="rId12" Type="http://schemas.openxmlformats.org/officeDocument/2006/relationships/image" Target="../media/image64.png"/><Relationship Id="rId17" Type="http://schemas.openxmlformats.org/officeDocument/2006/relationships/image" Target="../media/image86.png"/><Relationship Id="rId2" Type="http://schemas.openxmlformats.org/officeDocument/2006/relationships/notesSlide" Target="../notesSlides/notesSlide12.xml"/><Relationship Id="rId16" Type="http://schemas.openxmlformats.org/officeDocument/2006/relationships/image" Target="../media/image85.png"/><Relationship Id="rId1" Type="http://schemas.openxmlformats.org/officeDocument/2006/relationships/slideLayout" Target="../slideLayouts/slideLayout256.xml"/><Relationship Id="rId6" Type="http://schemas.openxmlformats.org/officeDocument/2006/relationships/image" Target="../media/image72.png"/><Relationship Id="rId11" Type="http://schemas.openxmlformats.org/officeDocument/2006/relationships/image" Target="../media/image62.png"/><Relationship Id="rId5" Type="http://schemas.openxmlformats.org/officeDocument/2006/relationships/image" Target="../media/image67.png"/><Relationship Id="rId15" Type="http://schemas.openxmlformats.org/officeDocument/2006/relationships/image" Target="../media/image63.png"/><Relationship Id="rId10" Type="http://schemas.openxmlformats.org/officeDocument/2006/relationships/image" Target="../media/image77.png"/><Relationship Id="rId4" Type="http://schemas.openxmlformats.org/officeDocument/2006/relationships/image" Target="../media/image66.png"/><Relationship Id="rId9" Type="http://schemas.openxmlformats.org/officeDocument/2006/relationships/image" Target="../media/image76.pn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notesSlide" Target="../notesSlides/notesSlide13.xml"/><Relationship Id="rId1" Type="http://schemas.openxmlformats.org/officeDocument/2006/relationships/slideLayout" Target="../slideLayouts/slideLayout206.xml"/><Relationship Id="rId6" Type="http://schemas.openxmlformats.org/officeDocument/2006/relationships/image" Target="../media/image91.sv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9.xml"/></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xml"/><Relationship Id="rId1" Type="http://schemas.openxmlformats.org/officeDocument/2006/relationships/slideLayout" Target="../slideLayouts/slideLayout255.xml"/><Relationship Id="rId4" Type="http://schemas.openxmlformats.org/officeDocument/2006/relationships/image" Target="../media/image99.png"/></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255.xml"/><Relationship Id="rId6" Type="http://schemas.openxmlformats.org/officeDocument/2006/relationships/hyperlink" Target="https://collaboration.merck.com/sites/EXT_Reach/SitePages/Welcome-to-the-Document-Enhancement-Request-Zone!.aspx?e=4%3a66dc450824bb424dbfcfe686408c71fa&amp;web=1&amp;sharingv2=true&amp;fromShare=true&amp;at=9&amp;CID=71cc3e97-da19-4846-acae-eebbd83932d9" TargetMode="External"/><Relationship Id="rId5" Type="http://schemas.openxmlformats.org/officeDocument/2006/relationships/image" Target="../media/image102.png"/><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0.png"/><Relationship Id="rId7"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25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sv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206.xml"/><Relationship Id="rId6" Type="http://schemas.openxmlformats.org/officeDocument/2006/relationships/image" Target="../media/image111.svg"/><Relationship Id="rId11" Type="http://schemas.openxmlformats.org/officeDocument/2006/relationships/image" Target="../media/image116.sv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19.png"/></Relationships>
</file>

<file path=ppt/slides/_rels/slide2.xml.rels><?xml version="1.0" encoding="UTF-8" standalone="yes"?>
<Relationships xmlns="http://schemas.openxmlformats.org/package/2006/relationships"><Relationship Id="rId3" Type="http://schemas.openxmlformats.org/officeDocument/2006/relationships/hyperlink" Target="https://collaboration.merck.com/sites/EXT_Reach/SitePages/PVR-Label-Specific-Guidance-Decks-%26-OPDP-Lists.aspx"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hyperlink" Target="https://collaboration.merck.com/sites/EXT_Reach/SitePages/Oncology-Launch,-Promotions-and-Label-Updates.aspx"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svg"/><Relationship Id="rId18" Type="http://schemas.openxmlformats.org/officeDocument/2006/relationships/image" Target="../media/image124.png"/><Relationship Id="rId3" Type="http://schemas.openxmlformats.org/officeDocument/2006/relationships/image" Target="../media/image108.png"/><Relationship Id="rId21" Type="http://schemas.openxmlformats.org/officeDocument/2006/relationships/image" Target="../media/image127.sv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3.svg"/><Relationship Id="rId2" Type="http://schemas.openxmlformats.org/officeDocument/2006/relationships/notesSlide" Target="../notesSlides/notesSlide19.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255.xml"/><Relationship Id="rId6" Type="http://schemas.openxmlformats.org/officeDocument/2006/relationships/image" Target="../media/image111.svg"/><Relationship Id="rId11" Type="http://schemas.openxmlformats.org/officeDocument/2006/relationships/image" Target="../media/image116.svg"/><Relationship Id="rId5" Type="http://schemas.openxmlformats.org/officeDocument/2006/relationships/image" Target="../media/image110.png"/><Relationship Id="rId15" Type="http://schemas.openxmlformats.org/officeDocument/2006/relationships/image" Target="../media/image121.svg"/><Relationship Id="rId10" Type="http://schemas.openxmlformats.org/officeDocument/2006/relationships/image" Target="../media/image115.png"/><Relationship Id="rId19" Type="http://schemas.openxmlformats.org/officeDocument/2006/relationships/image" Target="../media/image125.svg"/><Relationship Id="rId4" Type="http://schemas.openxmlformats.org/officeDocument/2006/relationships/image" Target="../media/image109.svg"/><Relationship Id="rId9" Type="http://schemas.openxmlformats.org/officeDocument/2006/relationships/image" Target="../media/image114.png"/><Relationship Id="rId14" Type="http://schemas.openxmlformats.org/officeDocument/2006/relationships/image" Target="../media/image120.png"/><Relationship Id="rId22" Type="http://schemas.openxmlformats.org/officeDocument/2006/relationships/hyperlink" Target="https://collaboration.merck.com/:l:/r/sites/EXT_Reach/Lists/Document%20Enhancement%20Intake%20Form?e=nhQpcz"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sv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255.xml"/><Relationship Id="rId6" Type="http://schemas.openxmlformats.org/officeDocument/2006/relationships/image" Target="../media/image111.svg"/><Relationship Id="rId11" Type="http://schemas.openxmlformats.org/officeDocument/2006/relationships/image" Target="../media/image116.sv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svg"/><Relationship Id="rId9" Type="http://schemas.openxmlformats.org/officeDocument/2006/relationships/image" Target="../media/image114.png"/></Relationships>
</file>

<file path=ppt/slides/_rels/slide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xml"/><Relationship Id="rId1" Type="http://schemas.openxmlformats.org/officeDocument/2006/relationships/slideLayout" Target="../slideLayouts/slideLayout255.xml"/><Relationship Id="rId5" Type="http://schemas.openxmlformats.org/officeDocument/2006/relationships/image" Target="../media/image130.png"/><Relationship Id="rId4" Type="http://schemas.openxmlformats.org/officeDocument/2006/relationships/image" Target="../media/image1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collaboration.merck.com/sites/EXT_Reach/SitePages/Oncology-Label-Specific-Guidance-Decks-%26-OPDP-Lists.aspx" TargetMode="External"/><Relationship Id="rId1" Type="http://schemas.openxmlformats.org/officeDocument/2006/relationships/slideLayout" Target="../slideLayouts/slideLayout10.xml"/><Relationship Id="rId4" Type="http://schemas.openxmlformats.org/officeDocument/2006/relationships/image" Target="../media/image50.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hyperlink" Target="mailto:promoops@merck.com" TargetMode="External"/><Relationship Id="rId7"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hyperlink" Target="mailto:oncpromoops@merck.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hyperlink" Target="https://collaboration.merck.com/sites/sync-org-news/SitePages/2022-11-09-Alert-WhatsApp-impersonation-scam.aspx" TargetMode="External"/><Relationship Id="rId2" Type="http://schemas.openxmlformats.org/officeDocument/2006/relationships/notesSlide" Target="../notesSlides/notesSlide3.xml"/><Relationship Id="rId1" Type="http://schemas.openxmlformats.org/officeDocument/2006/relationships/slideLayout" Target="../slideLayouts/slideLayout274.xml"/><Relationship Id="rId4" Type="http://schemas.openxmlformats.org/officeDocument/2006/relationships/image" Target="../media/image51.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C1AD2E6-0E8A-1EE6-1873-7E9339ECB1AE}"/>
              </a:ext>
            </a:extLst>
          </p:cNvPr>
          <p:cNvSpPr>
            <a:spLocks noGrp="1"/>
          </p:cNvSpPr>
          <p:nvPr>
            <p:ph type="subTitle" idx="1"/>
          </p:nvPr>
        </p:nvSpPr>
        <p:spPr>
          <a:xfrm>
            <a:off x="518830" y="1777385"/>
            <a:ext cx="11399215" cy="4210189"/>
          </a:xfrm>
        </p:spPr>
        <p:txBody>
          <a:bodyPr vert="horz" lIns="91440" tIns="45720" rIns="91440" bIns="45720" rtlCol="0" anchor="t">
            <a:normAutofit/>
          </a:bodyPr>
          <a:lstStyle/>
          <a:p>
            <a:endParaRPr lang="en-US" sz="2400">
              <a:solidFill>
                <a:srgbClr val="00857C"/>
              </a:solidFill>
              <a:latin typeface="Invention Light" panose="020B0403020008020204" pitchFamily="34" charset="0"/>
            </a:endParaRPr>
          </a:p>
          <a:p>
            <a:br>
              <a:rPr lang="en-US" sz="2400">
                <a:latin typeface="Invention Light" panose="020B0403020008020204" pitchFamily="34" charset="0"/>
              </a:rPr>
            </a:br>
            <a:endParaRPr lang="en-US" sz="2400">
              <a:latin typeface="Invention Light" panose="020B0403020008020204" pitchFamily="34" charset="0"/>
            </a:endParaRPr>
          </a:p>
          <a:p>
            <a:pPr algn="ctr"/>
            <a:r>
              <a:rPr lang="en-US" sz="2400">
                <a:latin typeface="Invention Light"/>
              </a:rPr>
              <a:t>Ensure you are using the </a:t>
            </a:r>
            <a:r>
              <a:rPr lang="en-US" sz="2400" b="1">
                <a:latin typeface="Invention Light"/>
              </a:rPr>
              <a:t>text anchor </a:t>
            </a:r>
            <a:r>
              <a:rPr lang="en-US" sz="2400">
                <a:latin typeface="Invention Light"/>
              </a:rPr>
              <a:t>method for anchoring whenever possible. </a:t>
            </a:r>
          </a:p>
        </p:txBody>
      </p:sp>
      <p:sp>
        <p:nvSpPr>
          <p:cNvPr id="18" name="TextBox 17">
            <a:extLst>
              <a:ext uri="{FF2B5EF4-FFF2-40B4-BE49-F238E27FC236}">
                <a16:creationId xmlns:a16="http://schemas.microsoft.com/office/drawing/2014/main" id="{F948D17C-AA93-C088-CDE2-9E92EC47B25D}"/>
              </a:ext>
            </a:extLst>
          </p:cNvPr>
          <p:cNvSpPr txBox="1"/>
          <p:nvPr/>
        </p:nvSpPr>
        <p:spPr>
          <a:xfrm>
            <a:off x="1765442" y="356818"/>
            <a:ext cx="86611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F497D">
                    <a:lumMod val="50000"/>
                  </a:srgbClr>
                </a:solidFill>
                <a:effectLst/>
                <a:uLnTx/>
                <a:uFillTx/>
                <a:latin typeface="Invention Light" panose="020B0403020008020204" pitchFamily="34" charset="0"/>
                <a:ea typeface="+mn-ea"/>
                <a:cs typeface="+mn-cs"/>
              </a:rPr>
              <a:t>We will get started shortly…</a:t>
            </a:r>
          </a:p>
        </p:txBody>
      </p:sp>
      <p:sp>
        <p:nvSpPr>
          <p:cNvPr id="3" name="Rectangle 2">
            <a:extLst>
              <a:ext uri="{FF2B5EF4-FFF2-40B4-BE49-F238E27FC236}">
                <a16:creationId xmlns:a16="http://schemas.microsoft.com/office/drawing/2014/main" id="{F54BFE06-1C5A-B2A2-BF51-C05FC8BE1BD0}"/>
              </a:ext>
            </a:extLst>
          </p:cNvPr>
          <p:cNvSpPr/>
          <p:nvPr/>
        </p:nvSpPr>
        <p:spPr>
          <a:xfrm>
            <a:off x="5406501" y="5823751"/>
            <a:ext cx="1012054" cy="816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BD45712-3117-1867-7F97-5A7425AD5222}"/>
              </a:ext>
            </a:extLst>
          </p:cNvPr>
          <p:cNvGrpSpPr/>
          <p:nvPr/>
        </p:nvGrpSpPr>
        <p:grpSpPr>
          <a:xfrm>
            <a:off x="501375" y="1532075"/>
            <a:ext cx="3653023" cy="1010353"/>
            <a:chOff x="501375" y="1532075"/>
            <a:chExt cx="3653023" cy="1010353"/>
          </a:xfrm>
        </p:grpSpPr>
        <p:sp>
          <p:nvSpPr>
            <p:cNvPr id="4" name="Rectangle 3">
              <a:extLst>
                <a:ext uri="{FF2B5EF4-FFF2-40B4-BE49-F238E27FC236}">
                  <a16:creationId xmlns:a16="http://schemas.microsoft.com/office/drawing/2014/main" id="{5D979F9E-A517-E83A-B0BB-860913D45EDB}"/>
                </a:ext>
              </a:extLst>
            </p:cNvPr>
            <p:cNvSpPr/>
            <p:nvPr/>
          </p:nvSpPr>
          <p:spPr>
            <a:xfrm>
              <a:off x="518831" y="2049475"/>
              <a:ext cx="3635567" cy="468217"/>
            </a:xfrm>
            <a:prstGeom prst="rect">
              <a:avLst/>
            </a:prstGeom>
            <a:solidFill>
              <a:srgbClr val="00857C"/>
            </a:solidFill>
            <a:ln>
              <a:solidFill>
                <a:srgbClr val="0085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Lightbulb and gear outline">
              <a:extLst>
                <a:ext uri="{FF2B5EF4-FFF2-40B4-BE49-F238E27FC236}">
                  <a16:creationId xmlns:a16="http://schemas.microsoft.com/office/drawing/2014/main" id="{86FAB6F9-3754-5C52-BE5C-6307612E0F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375" y="1532075"/>
              <a:ext cx="969484" cy="1006206"/>
            </a:xfrm>
            <a:prstGeom prst="rect">
              <a:avLst/>
            </a:prstGeom>
          </p:spPr>
        </p:pic>
        <p:sp>
          <p:nvSpPr>
            <p:cNvPr id="6" name="TextBox 5">
              <a:extLst>
                <a:ext uri="{FF2B5EF4-FFF2-40B4-BE49-F238E27FC236}">
                  <a16:creationId xmlns:a16="http://schemas.microsoft.com/office/drawing/2014/main" id="{8DDDAFA5-470C-95F5-C583-58560B720783}"/>
                </a:ext>
              </a:extLst>
            </p:cNvPr>
            <p:cNvSpPr txBox="1"/>
            <p:nvPr/>
          </p:nvSpPr>
          <p:spPr>
            <a:xfrm>
              <a:off x="1353552" y="2071583"/>
              <a:ext cx="2720393" cy="470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Invention Light"/>
                  <a:ea typeface="+mn-ea"/>
                  <a:cs typeface="+mn-cs"/>
                </a:rPr>
                <a:t>TIP OF THE WEEK</a:t>
              </a: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Calibri"/>
              </a:endParaRPr>
            </a:p>
          </p:txBody>
        </p:sp>
        <p:cxnSp>
          <p:nvCxnSpPr>
            <p:cNvPr id="7" name="Straight Arrow Connector 6">
              <a:extLst>
                <a:ext uri="{FF2B5EF4-FFF2-40B4-BE49-F238E27FC236}">
                  <a16:creationId xmlns:a16="http://schemas.microsoft.com/office/drawing/2014/main" id="{E93AF94E-064B-DA2E-EAF2-44EDA6150679}"/>
                </a:ext>
              </a:extLst>
            </p:cNvPr>
            <p:cNvCxnSpPr/>
            <p:nvPr/>
          </p:nvCxnSpPr>
          <p:spPr>
            <a:xfrm>
              <a:off x="511942" y="2416938"/>
              <a:ext cx="3641072" cy="5508"/>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61A674D3-8FC0-A35C-27FB-7EC16E5FFB54}"/>
              </a:ext>
            </a:extLst>
          </p:cNvPr>
          <p:cNvSpPr/>
          <p:nvPr/>
        </p:nvSpPr>
        <p:spPr>
          <a:xfrm>
            <a:off x="859536" y="5667054"/>
            <a:ext cx="1636776" cy="834128"/>
          </a:xfrm>
          <a:prstGeom prst="rect">
            <a:avLst/>
          </a:prstGeom>
          <a:solidFill>
            <a:srgbClr val="FFFFFF"/>
          </a:solidFill>
          <a:ln w="19050">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indent="0" algn="ctr" defTabSz="914126"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a:ln>
                <a:noFill/>
              </a:ln>
              <a:solidFill>
                <a:schemeClr val="tx1"/>
              </a:solidFill>
              <a:effectLst/>
              <a:uLnTx/>
              <a:uFillTx/>
              <a:latin typeface="Invention"/>
              <a:ea typeface="+mn-ea"/>
              <a:cs typeface="+mn-cs"/>
            </a:endParaRPr>
          </a:p>
        </p:txBody>
      </p:sp>
      <p:sp>
        <p:nvSpPr>
          <p:cNvPr id="17" name="TextBox 16">
            <a:extLst>
              <a:ext uri="{FF2B5EF4-FFF2-40B4-BE49-F238E27FC236}">
                <a16:creationId xmlns:a16="http://schemas.microsoft.com/office/drawing/2014/main" id="{5ABFE74B-A081-2F06-7A85-E485DD0B81F2}"/>
              </a:ext>
            </a:extLst>
          </p:cNvPr>
          <p:cNvSpPr txBox="1"/>
          <p:nvPr/>
        </p:nvSpPr>
        <p:spPr>
          <a:xfrm>
            <a:off x="913075" y="5719836"/>
            <a:ext cx="1527048" cy="576072"/>
          </a:xfrm>
          <a:prstGeom prst="rect">
            <a:avLst/>
          </a:prstGeom>
          <a:noFill/>
        </p:spPr>
        <p:txBody>
          <a:bodyPr wrap="square" lIns="0" tIns="0" rIns="0" bIns="0" rtlCol="0">
            <a:noAutofit/>
          </a:bodyPr>
          <a:lstStyle/>
          <a:p>
            <a:pPr algn="ctr"/>
            <a:r>
              <a:rPr lang="en-US" sz="1200" b="1"/>
              <a:t>Image anchoring </a:t>
            </a:r>
            <a:r>
              <a:rPr lang="en-US" sz="1200"/>
              <a:t>involves drawing a box around the desired text</a:t>
            </a:r>
          </a:p>
        </p:txBody>
      </p:sp>
      <p:grpSp>
        <p:nvGrpSpPr>
          <p:cNvPr id="23" name="Group 22">
            <a:extLst>
              <a:ext uri="{FF2B5EF4-FFF2-40B4-BE49-F238E27FC236}">
                <a16:creationId xmlns:a16="http://schemas.microsoft.com/office/drawing/2014/main" id="{E55DA320-BCBA-8732-C19A-1E80A7070A81}"/>
              </a:ext>
            </a:extLst>
          </p:cNvPr>
          <p:cNvGrpSpPr/>
          <p:nvPr/>
        </p:nvGrpSpPr>
        <p:grpSpPr>
          <a:xfrm>
            <a:off x="859536" y="4244093"/>
            <a:ext cx="11058510" cy="850410"/>
            <a:chOff x="822960" y="3979045"/>
            <a:chExt cx="11058510" cy="850410"/>
          </a:xfrm>
        </p:grpSpPr>
        <p:sp>
          <p:nvSpPr>
            <p:cNvPr id="14" name="Rectangle 13">
              <a:extLst>
                <a:ext uri="{FF2B5EF4-FFF2-40B4-BE49-F238E27FC236}">
                  <a16:creationId xmlns:a16="http://schemas.microsoft.com/office/drawing/2014/main" id="{5051B000-3351-C16A-1218-9D10957FBA88}"/>
                </a:ext>
              </a:extLst>
            </p:cNvPr>
            <p:cNvSpPr/>
            <p:nvPr/>
          </p:nvSpPr>
          <p:spPr>
            <a:xfrm>
              <a:off x="822960" y="3995327"/>
              <a:ext cx="1636776" cy="834128"/>
            </a:xfrm>
            <a:prstGeom prst="rect">
              <a:avLst/>
            </a:prstGeom>
            <a:solidFill>
              <a:srgbClr val="FFFFFF"/>
            </a:solidFill>
            <a:ln w="19050">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indent="0" algn="ctr" defTabSz="914126"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a:ln>
                  <a:noFill/>
                </a:ln>
                <a:solidFill>
                  <a:schemeClr val="tx1"/>
                </a:solidFill>
                <a:effectLst/>
                <a:uLnTx/>
                <a:uFillTx/>
                <a:latin typeface="Invention"/>
                <a:ea typeface="+mn-ea"/>
                <a:cs typeface="+mn-cs"/>
              </a:endParaRPr>
            </a:p>
          </p:txBody>
        </p:sp>
        <p:sp>
          <p:nvSpPr>
            <p:cNvPr id="15" name="TextBox 14">
              <a:extLst>
                <a:ext uri="{FF2B5EF4-FFF2-40B4-BE49-F238E27FC236}">
                  <a16:creationId xmlns:a16="http://schemas.microsoft.com/office/drawing/2014/main" id="{D236DB1D-E23C-582C-BC07-BF8BB920C918}"/>
                </a:ext>
              </a:extLst>
            </p:cNvPr>
            <p:cNvSpPr txBox="1"/>
            <p:nvPr/>
          </p:nvSpPr>
          <p:spPr>
            <a:xfrm>
              <a:off x="859536" y="4123944"/>
              <a:ext cx="1527048" cy="576072"/>
            </a:xfrm>
            <a:prstGeom prst="rect">
              <a:avLst/>
            </a:prstGeom>
            <a:noFill/>
          </p:spPr>
          <p:txBody>
            <a:bodyPr wrap="square" lIns="0" tIns="0" rIns="0" bIns="0" rtlCol="0">
              <a:noAutofit/>
            </a:bodyPr>
            <a:lstStyle/>
            <a:p>
              <a:pPr algn="ctr"/>
              <a:r>
                <a:rPr lang="en-US" sz="1200" b="1"/>
                <a:t>Text anchoring </a:t>
              </a:r>
              <a:r>
                <a:rPr lang="en-US" sz="1200"/>
                <a:t>involves highlighting the desired text</a:t>
              </a:r>
            </a:p>
          </p:txBody>
        </p:sp>
        <p:pic>
          <p:nvPicPr>
            <p:cNvPr id="20" name="Picture 19">
              <a:extLst>
                <a:ext uri="{FF2B5EF4-FFF2-40B4-BE49-F238E27FC236}">
                  <a16:creationId xmlns:a16="http://schemas.microsoft.com/office/drawing/2014/main" id="{36E08471-BF74-6851-924A-3DD407010922}"/>
                </a:ext>
              </a:extLst>
            </p:cNvPr>
            <p:cNvPicPr>
              <a:picLocks noChangeAspect="1"/>
            </p:cNvPicPr>
            <p:nvPr/>
          </p:nvPicPr>
          <p:blipFill>
            <a:blip r:embed="rId5"/>
            <a:stretch>
              <a:fillRect/>
            </a:stretch>
          </p:blipFill>
          <p:spPr>
            <a:xfrm>
              <a:off x="2496312" y="3979045"/>
              <a:ext cx="9385158" cy="850410"/>
            </a:xfrm>
            <a:prstGeom prst="rect">
              <a:avLst/>
            </a:prstGeom>
          </p:spPr>
        </p:pic>
      </p:grpSp>
      <p:pic>
        <p:nvPicPr>
          <p:cNvPr id="22" name="Picture 21">
            <a:extLst>
              <a:ext uri="{FF2B5EF4-FFF2-40B4-BE49-F238E27FC236}">
                <a16:creationId xmlns:a16="http://schemas.microsoft.com/office/drawing/2014/main" id="{BC37D3D8-AB5A-266E-862C-F22C9AEDEED9}"/>
              </a:ext>
            </a:extLst>
          </p:cNvPr>
          <p:cNvPicPr>
            <a:picLocks noChangeAspect="1"/>
          </p:cNvPicPr>
          <p:nvPr/>
        </p:nvPicPr>
        <p:blipFill>
          <a:blip r:embed="rId6"/>
          <a:stretch>
            <a:fillRect/>
          </a:stretch>
        </p:blipFill>
        <p:spPr>
          <a:xfrm>
            <a:off x="2513768" y="5628200"/>
            <a:ext cx="9507518" cy="834128"/>
          </a:xfrm>
          <a:prstGeom prst="rect">
            <a:avLst/>
          </a:prstGeom>
        </p:spPr>
      </p:pic>
    </p:spTree>
    <p:extLst>
      <p:ext uri="{BB962C8B-B14F-4D97-AF65-F5344CB8AC3E}">
        <p14:creationId xmlns:p14="http://schemas.microsoft.com/office/powerpoint/2010/main" val="8960849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80712-B84A-70C3-272F-A0A7990F4F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F203C-9FBD-CF57-FD5A-86AF097FF16D}"/>
              </a:ext>
            </a:extLst>
          </p:cNvPr>
          <p:cNvSpPr>
            <a:spLocks noGrp="1"/>
          </p:cNvSpPr>
          <p:nvPr>
            <p:ph type="title"/>
          </p:nvPr>
        </p:nvSpPr>
        <p:spPr>
          <a:xfrm>
            <a:off x="520232" y="590961"/>
            <a:ext cx="7523163" cy="850107"/>
          </a:xfrm>
        </p:spPr>
        <p:txBody>
          <a:bodyPr/>
          <a:lstStyle/>
          <a:p>
            <a:r>
              <a:rPr lang="en-US"/>
              <a:t>Pre- &amp; Post-Review Changes</a:t>
            </a:r>
            <a:br>
              <a:rPr lang="en-US"/>
            </a:br>
            <a:endParaRPr lang="en-US"/>
          </a:p>
        </p:txBody>
      </p:sp>
      <p:sp>
        <p:nvSpPr>
          <p:cNvPr id="4" name="Slide Number Placeholder 3">
            <a:extLst>
              <a:ext uri="{FF2B5EF4-FFF2-40B4-BE49-F238E27FC236}">
                <a16:creationId xmlns:a16="http://schemas.microsoft.com/office/drawing/2014/main" id="{0FB53BFE-95E4-C217-A07F-786557D096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C380D-5F44-41E8-971E-CDD19ED6F8E3}" type="slidenum">
              <a:rPr kumimoji="0" lang="en-GB" sz="700" b="0" i="0" u="none" strike="noStrike" kern="1200" cap="none" spc="0" normalizeH="0" baseline="0" noProof="0" smtClean="0">
                <a:ln>
                  <a:noFill/>
                </a:ln>
                <a:solidFill>
                  <a:srgbClr val="9EA7B3"/>
                </a:solidFill>
                <a:effectLst/>
                <a:uLnTx/>
                <a:uFillTx/>
                <a:latin typeface="Inventio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700" b="0" i="0" u="none" strike="noStrike" kern="1200" cap="none" spc="0" normalizeH="0" baseline="0" noProof="0">
              <a:ln>
                <a:noFill/>
              </a:ln>
              <a:solidFill>
                <a:srgbClr val="9EA7B3"/>
              </a:solidFill>
              <a:effectLst/>
              <a:uLnTx/>
              <a:uFillTx/>
              <a:latin typeface="Invention"/>
              <a:ea typeface="+mn-ea"/>
              <a:cs typeface="+mn-cs"/>
            </a:endParaRPr>
          </a:p>
        </p:txBody>
      </p:sp>
      <p:sp>
        <p:nvSpPr>
          <p:cNvPr id="13" name="TextBox 12">
            <a:extLst>
              <a:ext uri="{FF2B5EF4-FFF2-40B4-BE49-F238E27FC236}">
                <a16:creationId xmlns:a16="http://schemas.microsoft.com/office/drawing/2014/main" id="{3F0904C3-D7BB-C1C8-9762-3DC46882834C}"/>
              </a:ext>
            </a:extLst>
          </p:cNvPr>
          <p:cNvSpPr txBox="1"/>
          <p:nvPr/>
        </p:nvSpPr>
        <p:spPr>
          <a:xfrm>
            <a:off x="336672" y="3121416"/>
            <a:ext cx="2526089" cy="332398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Utilize </a:t>
            </a:r>
            <a:r>
              <a:rPr kumimoji="0" lang="en-US" sz="1500" b="0" i="0" u="none" strike="noStrike" kern="1200" cap="none" spc="0" normalizeH="0" baseline="0" noProof="0">
                <a:ln>
                  <a:noFill/>
                </a:ln>
                <a:solidFill>
                  <a:srgbClr val="F48FB1"/>
                </a:solidFill>
                <a:effectLst/>
                <a:uLnTx/>
                <a:uFillTx/>
                <a:latin typeface="Gill Sans Nova Ultra Bold" panose="020F0502020204030204" pitchFamily="34" charset="0"/>
                <a:ea typeface="+mn-ea"/>
                <a:cs typeface="+mn-cs"/>
              </a:rPr>
              <a:t>dark pink </a:t>
            </a:r>
            <a:br>
              <a:rPr kumimoji="0" lang="en-US" sz="1500" b="0" i="0" u="none" strike="noStrike" kern="1200" cap="none" spc="0" normalizeH="0" baseline="0" noProof="0">
                <a:ln>
                  <a:noFill/>
                </a:ln>
                <a:solidFill>
                  <a:srgbClr val="F48FB1"/>
                </a:solidFill>
                <a:effectLst/>
                <a:uLnTx/>
                <a:uFillTx/>
                <a:latin typeface="Gill Sans Nova Ultra Bold" panose="020F0502020204030204" pitchFamily="34" charset="0"/>
                <a:ea typeface="+mn-ea"/>
                <a:cs typeface="+mn-cs"/>
              </a:rPr>
            </a:br>
            <a:r>
              <a:rPr kumimoji="0" lang="en-US" sz="1500" b="0" i="0" u="none" strike="noStrike" kern="1200" cap="none" spc="0" normalizeH="0" baseline="0" noProof="0">
                <a:ln>
                  <a:noFill/>
                </a:ln>
                <a:solidFill>
                  <a:prstClr val="black"/>
                </a:solidFill>
                <a:effectLst/>
                <a:uLnTx/>
                <a:uFillTx/>
                <a:latin typeface="Gill Sans Nova Ultra Bold" panose="020F0502020204030204" pitchFamily="34" charset="0"/>
                <a:ea typeface="+mn-ea"/>
                <a:cs typeface="+mn-cs"/>
              </a:rPr>
              <a:t>comment </a:t>
            </a:r>
            <a:r>
              <a:rPr kumimoji="0" lang="en-US" sz="15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annotations </a:t>
            </a:r>
            <a:br>
              <a:rPr kumimoji="0" lang="en-US" sz="15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br>
            <a:r>
              <a:rPr kumimoji="0" lang="en-US" sz="15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to show ALL changes—u</a:t>
            </a:r>
            <a:r>
              <a:rPr kumimoji="0" lang="en-US" sz="1500" b="0" i="0" u="none" strike="noStrike" kern="1200" cap="none" spc="0" normalizeH="0" baseline="0" noProof="0" err="1">
                <a:ln>
                  <a:noFill/>
                </a:ln>
                <a:solidFill>
                  <a:srgbClr val="000000"/>
                </a:solidFill>
                <a:effectLst/>
                <a:uLnTx/>
                <a:uFillTx/>
                <a:latin typeface="Gill Sans Nova Ultra Bold" panose="020F0502020204030204" pitchFamily="34" charset="0"/>
                <a:ea typeface="+mn-ea"/>
                <a:cs typeface="+mn-cs"/>
              </a:rPr>
              <a:t>pdates</a:t>
            </a:r>
            <a:r>
              <a:rPr kumimoji="0" lang="en-US" sz="15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 from the parent, new and/or removed content, and reviewer requested changes—as indicated in the examples to </a:t>
            </a:r>
            <a:br>
              <a:rPr kumimoji="0" lang="en-US" sz="15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br>
            <a:r>
              <a:rPr kumimoji="0" lang="en-US" sz="15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the right</a:t>
            </a:r>
          </a:p>
        </p:txBody>
      </p:sp>
      <p:pic>
        <p:nvPicPr>
          <p:cNvPr id="14" name="Picture 13" descr="A yellow post-it note with black text&#10;&#10;AI-generated content may be incorrect.">
            <a:extLst>
              <a:ext uri="{FF2B5EF4-FFF2-40B4-BE49-F238E27FC236}">
                <a16:creationId xmlns:a16="http://schemas.microsoft.com/office/drawing/2014/main" id="{72F1CA63-8B28-9164-110E-7C081CC44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13" y="1441068"/>
            <a:ext cx="1604867" cy="1744421"/>
          </a:xfrm>
          <a:prstGeom prst="rect">
            <a:avLst/>
          </a:prstGeom>
        </p:spPr>
      </p:pic>
      <p:sp>
        <p:nvSpPr>
          <p:cNvPr id="5" name="TextBox 4">
            <a:extLst>
              <a:ext uri="{FF2B5EF4-FFF2-40B4-BE49-F238E27FC236}">
                <a16:creationId xmlns:a16="http://schemas.microsoft.com/office/drawing/2014/main" id="{413FCCED-94A0-C1B0-C61F-2708C1587204}"/>
              </a:ext>
            </a:extLst>
          </p:cNvPr>
          <p:cNvSpPr txBox="1"/>
          <p:nvPr/>
        </p:nvSpPr>
        <p:spPr>
          <a:xfrm>
            <a:off x="7812174" y="1939325"/>
            <a:ext cx="361782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If highlighting, add “Updated” to the annotation description; if boxing updated content, name annotation “Updated”</a:t>
            </a:r>
          </a:p>
        </p:txBody>
      </p:sp>
      <p:sp>
        <p:nvSpPr>
          <p:cNvPr id="10" name="TextBox 9">
            <a:extLst>
              <a:ext uri="{FF2B5EF4-FFF2-40B4-BE49-F238E27FC236}">
                <a16:creationId xmlns:a16="http://schemas.microsoft.com/office/drawing/2014/main" id="{2EB5DF2E-C151-DDD0-D486-96249F32610E}"/>
              </a:ext>
            </a:extLst>
          </p:cNvPr>
          <p:cNvSpPr txBox="1"/>
          <p:nvPr/>
        </p:nvSpPr>
        <p:spPr>
          <a:xfrm>
            <a:off x="7840768" y="3409033"/>
            <a:ext cx="38492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If section or slide is NEW, highlight or box new content and add “</a:t>
            </a:r>
            <a:r>
              <a:rPr kumimoji="0" lang="en-US" sz="1400" b="0" i="0" u="none" strike="noStrike" kern="1200" cap="none" spc="0" normalizeH="0" baseline="0" noProof="0">
                <a:ln>
                  <a:noFill/>
                </a:ln>
                <a:solidFill>
                  <a:prstClr val="black"/>
                </a:solidFill>
                <a:effectLst/>
                <a:highlight>
                  <a:srgbClr val="FFFF00"/>
                </a:highlight>
                <a:uLnTx/>
                <a:uFillTx/>
                <a:latin typeface="Gill Sans Nova Cond XBd" panose="020F0502020204030204" pitchFamily="34" charset="0"/>
                <a:ea typeface="+mn-ea"/>
                <a:cs typeface="+mn-cs"/>
              </a:rPr>
              <a:t>Updated</a:t>
            </a:r>
            <a:r>
              <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 [insert new content] is/are new” to note description</a:t>
            </a:r>
            <a:endParaRPr kumimoji="0" lang="en-US" sz="1400" b="0" i="0" u="none" strike="noStrike" kern="1200" cap="none" spc="0" normalizeH="0" baseline="0" noProof="0">
              <a:ln>
                <a:noFill/>
              </a:ln>
              <a:solidFill>
                <a:srgbClr val="F48FB1"/>
              </a:solidFill>
              <a:effectLst/>
              <a:uLnTx/>
              <a:uFillTx/>
              <a:latin typeface="Gill Sans Nova Cond XBd" panose="020F0502020204030204" pitchFamily="34" charset="0"/>
              <a:ea typeface="+mn-ea"/>
              <a:cs typeface="+mn-cs"/>
            </a:endParaRPr>
          </a:p>
        </p:txBody>
      </p:sp>
      <p:sp>
        <p:nvSpPr>
          <p:cNvPr id="11" name="object 7">
            <a:extLst>
              <a:ext uri="{FF2B5EF4-FFF2-40B4-BE49-F238E27FC236}">
                <a16:creationId xmlns:a16="http://schemas.microsoft.com/office/drawing/2014/main" id="{58740AC4-ECC3-3409-79C4-E9A39114960D}"/>
              </a:ext>
            </a:extLst>
          </p:cNvPr>
          <p:cNvSpPr txBox="1"/>
          <p:nvPr/>
        </p:nvSpPr>
        <p:spPr>
          <a:xfrm>
            <a:off x="8876888" y="-2044931"/>
            <a:ext cx="3352374" cy="1453116"/>
          </a:xfrm>
          <a:prstGeom prst="rect">
            <a:avLst/>
          </a:prstGeom>
          <a:solidFill>
            <a:schemeClr val="bg1"/>
          </a:solidFill>
          <a:ln w="19050">
            <a:solidFill>
              <a:srgbClr val="FF0000"/>
            </a:solidFill>
            <a:prstDash val="dash"/>
          </a:ln>
        </p:spPr>
        <p:txBody>
          <a:bodyPr vert="horz" wrap="square" lIns="91440" tIns="91440" rIns="91440" bIns="9144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Gill Sans Ultra Bold" panose="020B0A02020104020203" pitchFamily="34" charset="0"/>
                <a:ea typeface="+mn-ea"/>
                <a:cs typeface="+mn-cs"/>
              </a:rPr>
              <a:t>[INCLUDE OR REMOVE THIS NOTE WHEN APPLICABLE]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Note: This slide is NOT applicable to Accelerated Approval </a:t>
            </a:r>
            <a:r>
              <a:rPr kumimoji="0" lang="en-US" sz="1500" b="0" i="1" u="none" strike="noStrike" kern="1200" cap="none" spc="0" normalizeH="0" baseline="0" noProof="0" err="1">
                <a:ln>
                  <a:noFill/>
                </a:ln>
                <a:solidFill>
                  <a:srgbClr val="FF0000"/>
                </a:solidFill>
                <a:effectLst/>
                <a:uLnTx/>
                <a:uFillTx/>
                <a:latin typeface="Gill Sans Nova" panose="020B0602020104020203" pitchFamily="34" charset="0"/>
                <a:ea typeface="+mn-ea"/>
                <a:cs typeface="+mn-cs"/>
              </a:rPr>
              <a:t>presubmission</a:t>
            </a: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 assets. Follow the </a:t>
            </a:r>
            <a:r>
              <a:rPr kumimoji="0" lang="en-US" sz="1500" b="0" i="1" u="none" strike="noStrike" kern="1200" cap="none" spc="0" normalizeH="0" baseline="0" noProof="0" err="1">
                <a:ln>
                  <a:noFill/>
                </a:ln>
                <a:solidFill>
                  <a:srgbClr val="FF0000"/>
                </a:solidFill>
                <a:effectLst/>
                <a:uLnTx/>
                <a:uFillTx/>
                <a:latin typeface="Gill Sans Nova" panose="020B0602020104020203" pitchFamily="34" charset="0"/>
                <a:ea typeface="+mn-ea"/>
                <a:cs typeface="+mn-cs"/>
              </a:rPr>
              <a:t>Presubmission</a:t>
            </a: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 Style Guide.</a:t>
            </a:r>
            <a:r>
              <a:rPr kumimoji="0" lang="en-US" sz="1000" b="0" i="0" u="none" strike="noStrike" kern="1200" cap="none" spc="0" normalizeH="0" baseline="0" noProof="0">
                <a:ln>
                  <a:noFill/>
                </a:ln>
                <a:solidFill>
                  <a:srgbClr val="111111"/>
                </a:solidFill>
                <a:effectLst/>
                <a:uLnTx/>
                <a:uFillTx/>
                <a:latin typeface="Invention Light"/>
                <a:ea typeface="+mn-ea"/>
                <a:cs typeface="+mn-cs"/>
              </a:rPr>
              <a:t> </a:t>
            </a:r>
          </a:p>
        </p:txBody>
      </p:sp>
      <p:pic>
        <p:nvPicPr>
          <p:cNvPr id="8" name="Picture 7">
            <a:extLst>
              <a:ext uri="{FF2B5EF4-FFF2-40B4-BE49-F238E27FC236}">
                <a16:creationId xmlns:a16="http://schemas.microsoft.com/office/drawing/2014/main" id="{1219DC39-E1F5-AE83-80D2-815647002720}"/>
              </a:ext>
            </a:extLst>
          </p:cNvPr>
          <p:cNvPicPr>
            <a:picLocks noChangeAspect="1"/>
          </p:cNvPicPr>
          <p:nvPr/>
        </p:nvPicPr>
        <p:blipFill>
          <a:blip r:embed="rId4"/>
          <a:srcRect l="37758" t="40894" r="20556" b="19733"/>
          <a:stretch/>
        </p:blipFill>
        <p:spPr>
          <a:xfrm>
            <a:off x="3648280" y="1650300"/>
            <a:ext cx="1604867" cy="20458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2F70BAE-DEE1-93B5-4F4B-4766391CA009}"/>
              </a:ext>
            </a:extLst>
          </p:cNvPr>
          <p:cNvPicPr>
            <a:picLocks noChangeAspect="1"/>
          </p:cNvPicPr>
          <p:nvPr/>
        </p:nvPicPr>
        <p:blipFill>
          <a:blip r:embed="rId5"/>
          <a:stretch>
            <a:fillRect/>
          </a:stretch>
        </p:blipFill>
        <p:spPr>
          <a:xfrm>
            <a:off x="5511102" y="1482126"/>
            <a:ext cx="1396959" cy="51237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B9980C8B-6C22-3DB5-AEAD-4728905294BD}"/>
              </a:ext>
            </a:extLst>
          </p:cNvPr>
          <p:cNvPicPr>
            <a:picLocks noChangeAspect="1"/>
          </p:cNvPicPr>
          <p:nvPr/>
        </p:nvPicPr>
        <p:blipFill>
          <a:blip r:embed="rId6"/>
          <a:stretch>
            <a:fillRect/>
          </a:stretch>
        </p:blipFill>
        <p:spPr>
          <a:xfrm>
            <a:off x="3686420" y="2071957"/>
            <a:ext cx="1566727" cy="787300"/>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911E8E4C-8229-022C-AB02-C590AF047593}"/>
              </a:ext>
            </a:extLst>
          </p:cNvPr>
          <p:cNvPicPr>
            <a:picLocks noChangeAspect="1"/>
          </p:cNvPicPr>
          <p:nvPr/>
        </p:nvPicPr>
        <p:blipFill>
          <a:blip r:embed="rId7"/>
          <a:stretch>
            <a:fillRect/>
          </a:stretch>
        </p:blipFill>
        <p:spPr>
          <a:xfrm>
            <a:off x="5504308" y="2192893"/>
            <a:ext cx="1386614" cy="584072"/>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F3665E65-EA61-1638-7754-D26E16B28929}"/>
              </a:ext>
            </a:extLst>
          </p:cNvPr>
          <p:cNvPicPr>
            <a:picLocks noChangeAspect="1"/>
          </p:cNvPicPr>
          <p:nvPr/>
        </p:nvPicPr>
        <p:blipFill>
          <a:blip r:embed="rId8"/>
          <a:srcRect r="37540"/>
          <a:stretch/>
        </p:blipFill>
        <p:spPr>
          <a:xfrm>
            <a:off x="3007269" y="4555256"/>
            <a:ext cx="2282993" cy="640425"/>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8930261-9FA8-F5CA-65E0-00D7581A9E22}"/>
              </a:ext>
            </a:extLst>
          </p:cNvPr>
          <p:cNvPicPr>
            <a:picLocks noChangeAspect="1"/>
          </p:cNvPicPr>
          <p:nvPr/>
        </p:nvPicPr>
        <p:blipFill>
          <a:blip r:embed="rId9"/>
          <a:srcRect r="39954"/>
          <a:stretch/>
        </p:blipFill>
        <p:spPr>
          <a:xfrm>
            <a:off x="3077955" y="3108027"/>
            <a:ext cx="2215912" cy="1190757"/>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1A1A32D0-E8D6-8989-137C-F127F4E7C02A}"/>
              </a:ext>
            </a:extLst>
          </p:cNvPr>
          <p:cNvPicPr>
            <a:picLocks noChangeAspect="1"/>
          </p:cNvPicPr>
          <p:nvPr/>
        </p:nvPicPr>
        <p:blipFill>
          <a:blip r:embed="rId10"/>
          <a:stretch>
            <a:fillRect/>
          </a:stretch>
        </p:blipFill>
        <p:spPr>
          <a:xfrm>
            <a:off x="5509061" y="3215242"/>
            <a:ext cx="1397810" cy="664533"/>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AB3F741A-9858-323A-4A69-688545664626}"/>
              </a:ext>
            </a:extLst>
          </p:cNvPr>
          <p:cNvPicPr>
            <a:picLocks noChangeAspect="1"/>
          </p:cNvPicPr>
          <p:nvPr/>
        </p:nvPicPr>
        <p:blipFill>
          <a:blip r:embed="rId11"/>
          <a:stretch>
            <a:fillRect/>
          </a:stretch>
        </p:blipFill>
        <p:spPr>
          <a:xfrm>
            <a:off x="5511102" y="4530561"/>
            <a:ext cx="1426655" cy="664533"/>
          </a:xfrm>
          <a:prstGeom prst="rect">
            <a:avLst/>
          </a:prstGeom>
          <a:ln>
            <a:noFill/>
          </a:ln>
          <a:effectLst>
            <a:outerShdw blurRad="292100" dist="139700" dir="2700000" algn="tl" rotWithShape="0">
              <a:srgbClr val="333333">
                <a:alpha val="65000"/>
              </a:srgbClr>
            </a:outerShdw>
          </a:effectLst>
        </p:spPr>
      </p:pic>
      <p:sp>
        <p:nvSpPr>
          <p:cNvPr id="31" name="TextBox 30">
            <a:extLst>
              <a:ext uri="{FF2B5EF4-FFF2-40B4-BE49-F238E27FC236}">
                <a16:creationId xmlns:a16="http://schemas.microsoft.com/office/drawing/2014/main" id="{62919B37-6DF0-DDBB-3A37-55F4E2F1C635}"/>
              </a:ext>
            </a:extLst>
          </p:cNvPr>
          <p:cNvSpPr txBox="1"/>
          <p:nvPr/>
        </p:nvSpPr>
        <p:spPr>
          <a:xfrm>
            <a:off x="7869924" y="4867150"/>
            <a:ext cx="356007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If section or slide is REMOVED, draw a box and add “</a:t>
            </a:r>
            <a:r>
              <a:rPr kumimoji="0" lang="en-US" sz="1400" b="0" i="0" u="none" strike="noStrike" kern="1200" cap="none" spc="0" normalizeH="0" baseline="0" noProof="0">
                <a:ln>
                  <a:noFill/>
                </a:ln>
                <a:solidFill>
                  <a:prstClr val="black"/>
                </a:solidFill>
                <a:effectLst/>
                <a:highlight>
                  <a:srgbClr val="FFFF00"/>
                </a:highlight>
                <a:uLnTx/>
                <a:uFillTx/>
                <a:latin typeface="Gill Sans Nova Cond XBd" panose="020F0502020204030204" pitchFamily="34" charset="0"/>
                <a:ea typeface="+mn-ea"/>
                <a:cs typeface="+mn-cs"/>
              </a:rPr>
              <a:t>Updated</a:t>
            </a:r>
            <a:r>
              <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 [insert removed content] removed” to note description</a:t>
            </a:r>
            <a:endParaRPr kumimoji="0" lang="en-US" sz="1400" b="0" i="0" u="none" strike="noStrike" kern="1200" cap="none" spc="0" normalizeH="0" baseline="0" noProof="0">
              <a:ln>
                <a:noFill/>
              </a:ln>
              <a:solidFill>
                <a:srgbClr val="F48FB1"/>
              </a:solidFill>
              <a:effectLst/>
              <a:uLnTx/>
              <a:uFillTx/>
              <a:latin typeface="Gill Sans Nova Cond XBd" panose="020F0502020204030204" pitchFamily="34" charset="0"/>
              <a:ea typeface="+mn-ea"/>
              <a:cs typeface="+mn-cs"/>
            </a:endParaRPr>
          </a:p>
        </p:txBody>
      </p:sp>
      <p:cxnSp>
        <p:nvCxnSpPr>
          <p:cNvPr id="39" name="Straight Connector 38">
            <a:extLst>
              <a:ext uri="{FF2B5EF4-FFF2-40B4-BE49-F238E27FC236}">
                <a16:creationId xmlns:a16="http://schemas.microsoft.com/office/drawing/2014/main" id="{DB79ACDD-257C-CA61-6C86-F923F9B9FCB1}"/>
              </a:ext>
            </a:extLst>
          </p:cNvPr>
          <p:cNvCxnSpPr>
            <a:cxnSpLocks/>
          </p:cNvCxnSpPr>
          <p:nvPr/>
        </p:nvCxnSpPr>
        <p:spPr>
          <a:xfrm flipH="1">
            <a:off x="7056338" y="3547508"/>
            <a:ext cx="6667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E0CDD4-C47E-A965-1756-D8E088C74463}"/>
              </a:ext>
            </a:extLst>
          </p:cNvPr>
          <p:cNvCxnSpPr>
            <a:cxnSpLocks/>
          </p:cNvCxnSpPr>
          <p:nvPr/>
        </p:nvCxnSpPr>
        <p:spPr>
          <a:xfrm flipH="1">
            <a:off x="7056338" y="4783409"/>
            <a:ext cx="66678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B0388C71-C494-17FD-1143-7D45A471F7AF}"/>
              </a:ext>
            </a:extLst>
          </p:cNvPr>
          <p:cNvSpPr/>
          <p:nvPr/>
        </p:nvSpPr>
        <p:spPr>
          <a:xfrm>
            <a:off x="7056339" y="1369504"/>
            <a:ext cx="666789" cy="156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20" name="TextBox 19">
            <a:extLst>
              <a:ext uri="{FF2B5EF4-FFF2-40B4-BE49-F238E27FC236}">
                <a16:creationId xmlns:a16="http://schemas.microsoft.com/office/drawing/2014/main" id="{D43ACAC1-6D43-19AA-8C8D-81E998DEBA9F}"/>
              </a:ext>
            </a:extLst>
          </p:cNvPr>
          <p:cNvSpPr txBox="1"/>
          <p:nvPr/>
        </p:nvSpPr>
        <p:spPr>
          <a:xfrm>
            <a:off x="2564378" y="5806567"/>
            <a:ext cx="7821281" cy="861774"/>
          </a:xfrm>
          <a:prstGeom prst="rect">
            <a:avLst/>
          </a:prstGeom>
          <a:noFill/>
          <a:ln>
            <a:solidFill>
              <a:srgbClr val="00857C"/>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Important Notes: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Comment annotation can be added by boxing content, highlighting text, or creating a box to the side of the content. Use the best method to avoid overlapping anchor annotations.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If boxing content, </a:t>
            </a:r>
            <a:r>
              <a:rPr kumimoji="0" lang="en-US" sz="1200" b="0" i="0" u="sng" strike="noStrike" kern="1200" cap="none" spc="0" normalizeH="0" baseline="0" noProof="0">
                <a:ln>
                  <a:noFill/>
                </a:ln>
                <a:solidFill>
                  <a:prstClr val="black"/>
                </a:solidFill>
                <a:effectLst/>
                <a:uLnTx/>
                <a:uFillTx/>
                <a:latin typeface="Gill Sans Nova Cond" panose="020B0606020104020203" pitchFamily="34" charset="0"/>
                <a:ea typeface="+mn-ea"/>
                <a:cs typeface="+mn-cs"/>
              </a:rPr>
              <a:t>always</a:t>
            </a:r>
            <a:r>
              <a:rPr kumimoji="0" lang="en-US" sz="1200" b="0"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 name the annotation “Updated”; if highlighting, add “Updated” to the note description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Updates not identified with the term “</a:t>
            </a:r>
            <a:r>
              <a:rPr kumimoji="0" lang="en-US" sz="1200" b="0" i="0" u="none" strike="noStrike" kern="1200" cap="none" spc="0" normalizeH="0" baseline="0" noProof="0">
                <a:ln>
                  <a:noFill/>
                </a:ln>
                <a:solidFill>
                  <a:prstClr val="black"/>
                </a:solidFill>
                <a:effectLst/>
                <a:highlight>
                  <a:srgbClr val="FFFF00"/>
                </a:highlight>
                <a:uLnTx/>
                <a:uFillTx/>
                <a:latin typeface="Gill Sans Nova Cond" panose="020B0606020104020203" pitchFamily="34" charset="0"/>
                <a:ea typeface="+mn-ea"/>
                <a:cs typeface="+mn-cs"/>
              </a:rPr>
              <a:t>Updated</a:t>
            </a:r>
            <a:r>
              <a:rPr kumimoji="0" lang="en-US" sz="1200" b="0"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 within the annotation may require additional review if not called out as described within the Standard (US-NON-19316).</a:t>
            </a:r>
          </a:p>
        </p:txBody>
      </p:sp>
      <p:sp>
        <p:nvSpPr>
          <p:cNvPr id="6" name="TextBox 5">
            <a:extLst>
              <a:ext uri="{FF2B5EF4-FFF2-40B4-BE49-F238E27FC236}">
                <a16:creationId xmlns:a16="http://schemas.microsoft.com/office/drawing/2014/main" id="{ECFB9FF8-EB3D-4F8D-31AB-549574B1E790}"/>
              </a:ext>
            </a:extLst>
          </p:cNvPr>
          <p:cNvSpPr txBox="1"/>
          <p:nvPr/>
        </p:nvSpPr>
        <p:spPr>
          <a:xfrm>
            <a:off x="7797847" y="1676407"/>
            <a:ext cx="18957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prstClr val="black"/>
                </a:solidFill>
                <a:effectLst/>
                <a:highlight>
                  <a:srgbClr val="F48FB1"/>
                </a:highlight>
                <a:uLnTx/>
                <a:uFillTx/>
                <a:latin typeface="Gill Sans Nova Cond XBd" panose="020F0502020204030204" pitchFamily="34" charset="0"/>
                <a:ea typeface="+mn-ea"/>
                <a:cs typeface="+mn-cs"/>
              </a:rPr>
              <a:t>Updated content</a:t>
            </a:r>
            <a:endParaRPr kumimoji="0" lang="en-US" sz="1800" b="0" i="0" u="sng" strike="noStrike" kern="1200" cap="none" spc="0" normalizeH="0" baseline="0" noProof="0">
              <a:ln>
                <a:noFill/>
              </a:ln>
              <a:solidFill>
                <a:prstClr val="black"/>
              </a:solidFill>
              <a:effectLst/>
              <a:highlight>
                <a:srgbClr val="F48FB1"/>
              </a:highlight>
              <a:uLnTx/>
              <a:uFillTx/>
              <a:latin typeface="Invention"/>
              <a:ea typeface="+mn-ea"/>
              <a:cs typeface="+mn-cs"/>
            </a:endParaRPr>
          </a:p>
        </p:txBody>
      </p:sp>
      <p:sp>
        <p:nvSpPr>
          <p:cNvPr id="7" name="TextBox 6">
            <a:extLst>
              <a:ext uri="{FF2B5EF4-FFF2-40B4-BE49-F238E27FC236}">
                <a16:creationId xmlns:a16="http://schemas.microsoft.com/office/drawing/2014/main" id="{A0CC33CF-73ED-ABD5-31D7-52AD67648C93}"/>
              </a:ext>
            </a:extLst>
          </p:cNvPr>
          <p:cNvSpPr txBox="1"/>
          <p:nvPr/>
        </p:nvSpPr>
        <p:spPr>
          <a:xfrm>
            <a:off x="7848369" y="3106458"/>
            <a:ext cx="27022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prstClr val="black"/>
                </a:solidFill>
                <a:effectLst/>
                <a:highlight>
                  <a:srgbClr val="F48FB1"/>
                </a:highlight>
                <a:uLnTx/>
                <a:uFillTx/>
                <a:latin typeface="Gill Sans Nova Cond XBd" panose="020F0502020204030204" pitchFamily="34" charset="0"/>
                <a:ea typeface="+mn-ea"/>
                <a:cs typeface="+mn-cs"/>
              </a:rPr>
              <a:t>New content</a:t>
            </a:r>
            <a:endParaRPr kumimoji="0" lang="en-US" sz="1800" b="0" i="0" u="sng" strike="noStrike" kern="1200" cap="none" spc="0" normalizeH="0" baseline="0" noProof="0">
              <a:ln>
                <a:noFill/>
              </a:ln>
              <a:solidFill>
                <a:prstClr val="black"/>
              </a:solidFill>
              <a:effectLst/>
              <a:highlight>
                <a:srgbClr val="F48FB1"/>
              </a:highlight>
              <a:uLnTx/>
              <a:uFillTx/>
              <a:latin typeface="Invention"/>
              <a:ea typeface="+mn-ea"/>
              <a:cs typeface="+mn-cs"/>
            </a:endParaRPr>
          </a:p>
        </p:txBody>
      </p:sp>
      <p:sp>
        <p:nvSpPr>
          <p:cNvPr id="9" name="TextBox 8">
            <a:extLst>
              <a:ext uri="{FF2B5EF4-FFF2-40B4-BE49-F238E27FC236}">
                <a16:creationId xmlns:a16="http://schemas.microsoft.com/office/drawing/2014/main" id="{BC164219-513E-A9C6-ACCF-E7009860F9EB}"/>
              </a:ext>
            </a:extLst>
          </p:cNvPr>
          <p:cNvSpPr txBox="1"/>
          <p:nvPr/>
        </p:nvSpPr>
        <p:spPr>
          <a:xfrm>
            <a:off x="7868324" y="4593573"/>
            <a:ext cx="18957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prstClr val="black"/>
                </a:solidFill>
                <a:effectLst/>
                <a:highlight>
                  <a:srgbClr val="F48FB1"/>
                </a:highlight>
                <a:uLnTx/>
                <a:uFillTx/>
                <a:latin typeface="Gill Sans Nova Cond XBd" panose="020F0502020204030204" pitchFamily="34" charset="0"/>
                <a:ea typeface="+mn-ea"/>
                <a:cs typeface="+mn-cs"/>
              </a:rPr>
              <a:t>Removed content</a:t>
            </a:r>
            <a:endParaRPr kumimoji="0" lang="en-US" sz="1800" b="0" i="0" u="sng" strike="noStrike" kern="1200" cap="none" spc="0" normalizeH="0" baseline="0" noProof="0">
              <a:ln>
                <a:noFill/>
              </a:ln>
              <a:solidFill>
                <a:prstClr val="black"/>
              </a:solidFill>
              <a:effectLst/>
              <a:highlight>
                <a:srgbClr val="F48FB1"/>
              </a:highlight>
              <a:uLnTx/>
              <a:uFillTx/>
              <a:latin typeface="Invention"/>
              <a:ea typeface="+mn-ea"/>
              <a:cs typeface="+mn-cs"/>
            </a:endParaRPr>
          </a:p>
        </p:txBody>
      </p:sp>
    </p:spTree>
    <p:extLst>
      <p:ext uri="{BB962C8B-B14F-4D97-AF65-F5344CB8AC3E}">
        <p14:creationId xmlns:p14="http://schemas.microsoft.com/office/powerpoint/2010/main" val="36661403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822D3-D578-AD2C-B570-EC53EAB3FD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B244B5-0F07-44AD-43D2-36B081CF0539}"/>
              </a:ext>
            </a:extLst>
          </p:cNvPr>
          <p:cNvSpPr>
            <a:spLocks noGrp="1"/>
          </p:cNvSpPr>
          <p:nvPr>
            <p:ph type="title"/>
          </p:nvPr>
        </p:nvSpPr>
        <p:spPr>
          <a:xfrm>
            <a:off x="482776" y="461653"/>
            <a:ext cx="7523163" cy="752010"/>
          </a:xfrm>
        </p:spPr>
        <p:txBody>
          <a:bodyPr/>
          <a:lstStyle/>
          <a:p>
            <a:r>
              <a:rPr lang="en-US"/>
              <a:t>Functional Annotations: </a:t>
            </a:r>
            <a:br>
              <a:rPr lang="en-US"/>
            </a:br>
            <a:r>
              <a:rPr lang="en-US"/>
              <a:t>Not Required for 2253 Submission</a:t>
            </a:r>
          </a:p>
        </p:txBody>
      </p:sp>
      <p:sp>
        <p:nvSpPr>
          <p:cNvPr id="13" name="TextBox 12">
            <a:extLst>
              <a:ext uri="{FF2B5EF4-FFF2-40B4-BE49-F238E27FC236}">
                <a16:creationId xmlns:a16="http://schemas.microsoft.com/office/drawing/2014/main" id="{406F2EA8-BCF2-85F0-4C2A-158BCB4CF5E6}"/>
              </a:ext>
            </a:extLst>
          </p:cNvPr>
          <p:cNvSpPr txBox="1"/>
          <p:nvPr/>
        </p:nvSpPr>
        <p:spPr>
          <a:xfrm>
            <a:off x="378294" y="3185489"/>
            <a:ext cx="2480193" cy="286232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Utilize </a:t>
            </a:r>
            <a:r>
              <a:rPr kumimoji="0" lang="en-US" sz="1800" b="0" i="0" u="sng" strike="noStrike" kern="1200" cap="none" spc="0" normalizeH="0" baseline="0" noProof="0">
                <a:ln>
                  <a:noFill/>
                </a:ln>
                <a:solidFill>
                  <a:srgbClr val="B1D2A7"/>
                </a:solidFill>
                <a:effectLst/>
                <a:uLnTx/>
                <a:uFillTx/>
                <a:latin typeface="Gill Sans Nova Ultra Bold"/>
                <a:ea typeface="+mn-ea"/>
                <a:cs typeface="+mn-cs"/>
              </a:rPr>
              <a:t>light green</a:t>
            </a: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 comment annotations </a:t>
            </a:r>
            <a:br>
              <a:rPr kumimoji="0" lang="en-US" sz="1800" b="0" i="0" u="none" strike="noStrike" kern="1200" cap="none" spc="0" normalizeH="0" baseline="0" noProof="0">
                <a:ln>
                  <a:noFill/>
                </a:ln>
                <a:solidFill>
                  <a:srgbClr val="000000"/>
                </a:solidFill>
                <a:effectLst/>
                <a:uLnTx/>
                <a:uFillTx/>
                <a:latin typeface="Gill Sans Nova Ultra Bold"/>
                <a:ea typeface="+mn-ea"/>
                <a:cs typeface="+mn-cs"/>
              </a:rPr>
            </a:b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to denote functional annotations </a:t>
            </a:r>
            <a:br>
              <a:rPr kumimoji="0" lang="en-US" sz="1800" b="0" i="0" u="none" strike="noStrike" kern="1200" cap="none" spc="0" normalizeH="0" baseline="0" noProof="0">
                <a:ln>
                  <a:noFill/>
                </a:ln>
                <a:solidFill>
                  <a:srgbClr val="000000"/>
                </a:solidFill>
                <a:effectLst/>
                <a:uLnTx/>
                <a:uFillTx/>
                <a:latin typeface="Gill Sans Nova Ultra Bold"/>
                <a:ea typeface="+mn-ea"/>
                <a:cs typeface="+mn-cs"/>
              </a:rPr>
            </a:b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and name annotation “Functional Annotation”</a:t>
            </a:r>
          </a:p>
        </p:txBody>
      </p:sp>
      <p:pic>
        <p:nvPicPr>
          <p:cNvPr id="14" name="Picture 13" descr="A yellow post-it note with black text&#10;&#10;AI-generated content may be incorrect.">
            <a:extLst>
              <a:ext uri="{FF2B5EF4-FFF2-40B4-BE49-F238E27FC236}">
                <a16:creationId xmlns:a16="http://schemas.microsoft.com/office/drawing/2014/main" id="{ADD35E5A-0E45-74EB-A48F-4E2F92EE2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13" y="1441068"/>
            <a:ext cx="1604867" cy="1744421"/>
          </a:xfrm>
          <a:prstGeom prst="rect">
            <a:avLst/>
          </a:prstGeom>
        </p:spPr>
      </p:pic>
      <p:sp>
        <p:nvSpPr>
          <p:cNvPr id="5" name="TextBox 4">
            <a:extLst>
              <a:ext uri="{FF2B5EF4-FFF2-40B4-BE49-F238E27FC236}">
                <a16:creationId xmlns:a16="http://schemas.microsoft.com/office/drawing/2014/main" id="{4DC20FE2-1D89-4032-D0F8-3DA064A5AECB}"/>
              </a:ext>
            </a:extLst>
          </p:cNvPr>
          <p:cNvSpPr txBox="1"/>
          <p:nvPr/>
        </p:nvSpPr>
        <p:spPr>
          <a:xfrm>
            <a:off x="8548777" y="1427946"/>
            <a:ext cx="340229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Highlight or box the content using a </a:t>
            </a:r>
            <a:br>
              <a:rPr kumimoji="0" lang="en-US" sz="14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br>
            <a:r>
              <a:rPr kumimoji="0" lang="en-US" sz="1400" b="1" i="0" u="sng" strike="noStrike" kern="1200" cap="none" spc="0" normalizeH="0" baseline="0" noProof="0">
                <a:ln>
                  <a:noFill/>
                </a:ln>
                <a:solidFill>
                  <a:srgbClr val="B1D2A7"/>
                </a:solidFill>
                <a:effectLst/>
                <a:uLnTx/>
                <a:uFillTx/>
                <a:latin typeface="Gill Sans Nova Cond XBd" panose="020F0502020204030204" pitchFamily="34" charset="0"/>
                <a:ea typeface="+mn-ea"/>
                <a:cs typeface="+mn-cs"/>
              </a:rPr>
              <a:t>light green</a:t>
            </a:r>
            <a:r>
              <a:rPr kumimoji="0" lang="en-US" sz="1400" b="1"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 </a:t>
            </a:r>
            <a:r>
              <a:rPr kumimoji="0" lang="en-US" sz="14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comment annotation.</a:t>
            </a:r>
            <a:br>
              <a:rPr kumimoji="0" lang="en-US" sz="14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br>
            <a:r>
              <a:rPr kumimoji="0" lang="en-US" sz="14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DO NOT USE DARK GREEN!</a:t>
            </a:r>
          </a:p>
        </p:txBody>
      </p:sp>
      <p:sp>
        <p:nvSpPr>
          <p:cNvPr id="6" name="object 7">
            <a:extLst>
              <a:ext uri="{FF2B5EF4-FFF2-40B4-BE49-F238E27FC236}">
                <a16:creationId xmlns:a16="http://schemas.microsoft.com/office/drawing/2014/main" id="{4C233ECC-9978-0670-6F74-A3853CE3B49B}"/>
              </a:ext>
            </a:extLst>
          </p:cNvPr>
          <p:cNvSpPr txBox="1"/>
          <p:nvPr/>
        </p:nvSpPr>
        <p:spPr>
          <a:xfrm>
            <a:off x="8296102" y="192768"/>
            <a:ext cx="3555786" cy="861701"/>
          </a:xfrm>
          <a:prstGeom prst="rect">
            <a:avLst/>
          </a:prstGeom>
          <a:solidFill>
            <a:schemeClr val="bg1"/>
          </a:solidFill>
          <a:ln w="19050">
            <a:solidFill>
              <a:srgbClr val="FF0000"/>
            </a:solidFill>
            <a:prstDash val="dash"/>
          </a:ln>
        </p:spPr>
        <p:txBody>
          <a:bodyPr vert="horz" wrap="square" lIns="91440" tIns="91440" rIns="91440" bIns="9144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Note: This slide is NOT applicable to Accelerated Approval and/or </a:t>
            </a:r>
            <a:r>
              <a:rPr kumimoji="0" lang="en-US" sz="1500" b="0" i="1" u="none" strike="noStrike" kern="1200" cap="none" spc="0" normalizeH="0" baseline="0" noProof="0" err="1">
                <a:ln>
                  <a:noFill/>
                </a:ln>
                <a:solidFill>
                  <a:srgbClr val="FF0000"/>
                </a:solidFill>
                <a:effectLst/>
                <a:uLnTx/>
                <a:uFillTx/>
                <a:latin typeface="Gill Sans Nova" panose="020B0602020104020203" pitchFamily="34" charset="0"/>
                <a:ea typeface="+mn-ea"/>
                <a:cs typeface="+mn-cs"/>
              </a:rPr>
              <a:t>presubmission</a:t>
            </a: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 assets. Follow the </a:t>
            </a:r>
            <a:r>
              <a:rPr kumimoji="0" lang="en-US" sz="1500" b="0" i="1" u="none" strike="noStrike" kern="1200" cap="none" spc="0" normalizeH="0" baseline="0" noProof="0" err="1">
                <a:ln>
                  <a:noFill/>
                </a:ln>
                <a:solidFill>
                  <a:srgbClr val="FF0000"/>
                </a:solidFill>
                <a:effectLst/>
                <a:uLnTx/>
                <a:uFillTx/>
                <a:latin typeface="Gill Sans Nova" panose="020B0602020104020203" pitchFamily="34" charset="0"/>
                <a:ea typeface="+mn-ea"/>
                <a:cs typeface="+mn-cs"/>
              </a:rPr>
              <a:t>Presubmission</a:t>
            </a: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 Style Guide.</a:t>
            </a:r>
            <a:r>
              <a:rPr kumimoji="0" lang="en-US" sz="1000" b="0" i="0" u="none" strike="noStrike" kern="1200" cap="none" spc="0" normalizeH="0" baseline="0" noProof="0">
                <a:ln>
                  <a:noFill/>
                </a:ln>
                <a:solidFill>
                  <a:srgbClr val="111111"/>
                </a:solidFill>
                <a:effectLst/>
                <a:uLnTx/>
                <a:uFillTx/>
                <a:latin typeface="Invention Light"/>
                <a:ea typeface="+mn-ea"/>
                <a:cs typeface="+mn-cs"/>
              </a:rPr>
              <a:t> </a:t>
            </a:r>
          </a:p>
        </p:txBody>
      </p:sp>
      <p:pic>
        <p:nvPicPr>
          <p:cNvPr id="12" name="Picture 11">
            <a:extLst>
              <a:ext uri="{FF2B5EF4-FFF2-40B4-BE49-F238E27FC236}">
                <a16:creationId xmlns:a16="http://schemas.microsoft.com/office/drawing/2014/main" id="{A7948B0F-E5C2-383F-6591-8034183CCFDD}"/>
              </a:ext>
            </a:extLst>
          </p:cNvPr>
          <p:cNvPicPr>
            <a:picLocks noChangeAspect="1"/>
          </p:cNvPicPr>
          <p:nvPr/>
        </p:nvPicPr>
        <p:blipFill>
          <a:blip r:embed="rId4"/>
          <a:stretch>
            <a:fillRect/>
          </a:stretch>
        </p:blipFill>
        <p:spPr>
          <a:xfrm>
            <a:off x="3119654" y="3101815"/>
            <a:ext cx="2248214" cy="685896"/>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EC1635AE-9C5A-3A5D-B785-773693AF9739}"/>
              </a:ext>
            </a:extLst>
          </p:cNvPr>
          <p:cNvPicPr>
            <a:picLocks noChangeAspect="1"/>
          </p:cNvPicPr>
          <p:nvPr/>
        </p:nvPicPr>
        <p:blipFill>
          <a:blip r:embed="rId5"/>
          <a:srcRect l="2879" t="5228" r="2132" b="3458"/>
          <a:stretch/>
        </p:blipFill>
        <p:spPr>
          <a:xfrm>
            <a:off x="5599570" y="3103560"/>
            <a:ext cx="1776807" cy="829921"/>
          </a:xfrm>
          <a:prstGeom prst="rect">
            <a:avLst/>
          </a:prstGeom>
          <a:ln>
            <a:noFill/>
          </a:ln>
          <a:effectLst>
            <a:outerShdw blurRad="292100" dist="139700" dir="2700000" algn="tl" rotWithShape="0">
              <a:srgbClr val="333333">
                <a:alpha val="65000"/>
              </a:srgbClr>
            </a:outerShdw>
          </a:effectLst>
        </p:spPr>
      </p:pic>
      <p:grpSp>
        <p:nvGrpSpPr>
          <p:cNvPr id="28" name="Group 27">
            <a:extLst>
              <a:ext uri="{FF2B5EF4-FFF2-40B4-BE49-F238E27FC236}">
                <a16:creationId xmlns:a16="http://schemas.microsoft.com/office/drawing/2014/main" id="{15AB079D-B4BE-BF5E-0AE9-195DEE647705}"/>
              </a:ext>
            </a:extLst>
          </p:cNvPr>
          <p:cNvGrpSpPr/>
          <p:nvPr/>
        </p:nvGrpSpPr>
        <p:grpSpPr>
          <a:xfrm>
            <a:off x="3434023" y="1964192"/>
            <a:ext cx="1933845" cy="571580"/>
            <a:chOff x="3088805" y="3369690"/>
            <a:chExt cx="1933845" cy="571580"/>
          </a:xfrm>
        </p:grpSpPr>
        <p:pic>
          <p:nvPicPr>
            <p:cNvPr id="24" name="Picture 23">
              <a:extLst>
                <a:ext uri="{FF2B5EF4-FFF2-40B4-BE49-F238E27FC236}">
                  <a16:creationId xmlns:a16="http://schemas.microsoft.com/office/drawing/2014/main" id="{051750B4-65BB-3FC3-B5AD-7F2AF05FF7C1}"/>
                </a:ext>
              </a:extLst>
            </p:cNvPr>
            <p:cNvPicPr>
              <a:picLocks noChangeAspect="1"/>
            </p:cNvPicPr>
            <p:nvPr/>
          </p:nvPicPr>
          <p:blipFill>
            <a:blip r:embed="rId6"/>
            <a:stretch>
              <a:fillRect/>
            </a:stretch>
          </p:blipFill>
          <p:spPr>
            <a:xfrm>
              <a:off x="3088805" y="3369690"/>
              <a:ext cx="1933845" cy="571580"/>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C39DEFA1-35B0-3393-10F3-B846C2250591}"/>
                </a:ext>
              </a:extLst>
            </p:cNvPr>
            <p:cNvSpPr txBox="1"/>
            <p:nvPr/>
          </p:nvSpPr>
          <p:spPr>
            <a:xfrm>
              <a:off x="3200400" y="3478304"/>
              <a:ext cx="1748118" cy="367553"/>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highlight>
                    <a:srgbClr val="B1D2A7"/>
                  </a:highlight>
                  <a:uLnTx/>
                  <a:uFillTx/>
                  <a:latin typeface="Invention"/>
                  <a:ea typeface="+mn-ea"/>
                  <a:cs typeface="+mn-cs"/>
                </a:rPr>
                <a:t>See the data</a:t>
              </a:r>
            </a:p>
          </p:txBody>
        </p:sp>
      </p:grpSp>
      <p:sp>
        <p:nvSpPr>
          <p:cNvPr id="7" name="TextBox 6">
            <a:extLst>
              <a:ext uri="{FF2B5EF4-FFF2-40B4-BE49-F238E27FC236}">
                <a16:creationId xmlns:a16="http://schemas.microsoft.com/office/drawing/2014/main" id="{8761119A-40B1-754F-53CF-F8CDA11385F5}"/>
              </a:ext>
            </a:extLst>
          </p:cNvPr>
          <p:cNvSpPr txBox="1"/>
          <p:nvPr/>
        </p:nvSpPr>
        <p:spPr>
          <a:xfrm>
            <a:off x="8548777" y="2206070"/>
            <a:ext cx="3370146" cy="17030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If highlighting content, include </a:t>
            </a:r>
            <a:br>
              <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br>
            <a:r>
              <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a:t>
            </a:r>
            <a:r>
              <a:rPr kumimoji="0" lang="en-US" sz="1400" b="0" i="0" u="none" strike="noStrike" kern="1200" cap="none" spc="0" normalizeH="0" baseline="0" noProof="0">
                <a:ln>
                  <a:noFill/>
                </a:ln>
                <a:solidFill>
                  <a:prstClr val="black"/>
                </a:solidFill>
                <a:effectLst/>
                <a:highlight>
                  <a:srgbClr val="FFFF00"/>
                </a:highlight>
                <a:uLnTx/>
                <a:uFillTx/>
                <a:latin typeface="Gill Sans Nova Cond XBd" panose="020F0502020204030204" pitchFamily="34" charset="0"/>
                <a:ea typeface="+mn-ea"/>
                <a:cs typeface="+mn-cs"/>
              </a:rPr>
              <a:t>Functional Annotation: </a:t>
            </a:r>
            <a:r>
              <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[insert functionality]” in annotation description</a:t>
            </a:r>
          </a:p>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If boxing content, name annotation “</a:t>
            </a:r>
            <a:r>
              <a:rPr kumimoji="0" lang="en-US" sz="1400" b="0" i="0" u="none" strike="noStrike" kern="1200" cap="none" spc="0" normalizeH="0" baseline="0" noProof="0">
                <a:ln>
                  <a:noFill/>
                </a:ln>
                <a:solidFill>
                  <a:prstClr val="black"/>
                </a:solidFill>
                <a:effectLst/>
                <a:highlight>
                  <a:srgbClr val="FFFF00"/>
                </a:highlight>
                <a:uLnTx/>
                <a:uFillTx/>
                <a:latin typeface="Gill Sans Nova Cond XBd" panose="020F0502020204030204" pitchFamily="34" charset="0"/>
                <a:ea typeface="+mn-ea"/>
                <a:cs typeface="+mn-cs"/>
              </a:rPr>
              <a:t>Functional Annotation</a:t>
            </a:r>
            <a:r>
              <a:rPr kumimoji="0" lang="en-US" sz="14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 DO NOT block the anchor with your annotation box</a:t>
            </a:r>
          </a:p>
        </p:txBody>
      </p:sp>
      <p:pic>
        <p:nvPicPr>
          <p:cNvPr id="16" name="Picture 15">
            <a:extLst>
              <a:ext uri="{FF2B5EF4-FFF2-40B4-BE49-F238E27FC236}">
                <a16:creationId xmlns:a16="http://schemas.microsoft.com/office/drawing/2014/main" id="{A2D8F873-1D54-7FDE-464E-51E7DFAC054B}"/>
              </a:ext>
            </a:extLst>
          </p:cNvPr>
          <p:cNvPicPr>
            <a:picLocks noChangeAspect="1"/>
          </p:cNvPicPr>
          <p:nvPr/>
        </p:nvPicPr>
        <p:blipFill>
          <a:blip r:embed="rId7"/>
          <a:stretch>
            <a:fillRect/>
          </a:stretch>
        </p:blipFill>
        <p:spPr>
          <a:xfrm>
            <a:off x="5606121" y="1971180"/>
            <a:ext cx="1758164" cy="884753"/>
          </a:xfrm>
          <a:prstGeom prst="rect">
            <a:avLst/>
          </a:prstGeom>
          <a:ln>
            <a:noFill/>
          </a:ln>
          <a:effectLst>
            <a:outerShdw blurRad="292100" dist="139700" dir="2700000" algn="tl" rotWithShape="0">
              <a:srgbClr val="333333">
                <a:alpha val="65000"/>
              </a:srgbClr>
            </a:outerShdw>
          </a:effectLst>
        </p:spPr>
      </p:pic>
      <p:grpSp>
        <p:nvGrpSpPr>
          <p:cNvPr id="35" name="Group 34">
            <a:extLst>
              <a:ext uri="{FF2B5EF4-FFF2-40B4-BE49-F238E27FC236}">
                <a16:creationId xmlns:a16="http://schemas.microsoft.com/office/drawing/2014/main" id="{13E36B16-2B73-03EC-96B2-BAD6474A0177}"/>
              </a:ext>
            </a:extLst>
          </p:cNvPr>
          <p:cNvGrpSpPr/>
          <p:nvPr/>
        </p:nvGrpSpPr>
        <p:grpSpPr>
          <a:xfrm>
            <a:off x="2948033" y="4749487"/>
            <a:ext cx="5089398" cy="1993783"/>
            <a:chOff x="2916541" y="4475948"/>
            <a:chExt cx="5089398" cy="1993783"/>
          </a:xfrm>
        </p:grpSpPr>
        <p:sp>
          <p:nvSpPr>
            <p:cNvPr id="8" name="TextBox 7">
              <a:extLst>
                <a:ext uri="{FF2B5EF4-FFF2-40B4-BE49-F238E27FC236}">
                  <a16:creationId xmlns:a16="http://schemas.microsoft.com/office/drawing/2014/main" id="{9B3AFE35-A96F-7D6C-4FCE-04D57FCB2575}"/>
                </a:ext>
              </a:extLst>
            </p:cNvPr>
            <p:cNvSpPr txBox="1"/>
            <p:nvPr/>
          </p:nvSpPr>
          <p:spPr>
            <a:xfrm>
              <a:off x="3043258" y="4883777"/>
              <a:ext cx="286448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If a functional annotation has changed from the prior review or parent, it should be treated as an update and placed as a </a:t>
              </a:r>
              <a:r>
                <a:rPr kumimoji="0" lang="en-US" sz="1200" b="0" i="0" u="sng" strike="noStrike" kern="1200" cap="none" spc="0" normalizeH="0" baseline="0" noProof="0">
                  <a:ln>
                    <a:noFill/>
                  </a:ln>
                  <a:solidFill>
                    <a:srgbClr val="F48FB1"/>
                  </a:solidFill>
                  <a:effectLst/>
                  <a:uLnTx/>
                  <a:uFillTx/>
                  <a:latin typeface="Gill Sans Nova Cond XBd" panose="020F0502020204030204" pitchFamily="34" charset="0"/>
                  <a:ea typeface="+mn-ea"/>
                  <a:cs typeface="+mn-cs"/>
                </a:rPr>
                <a:t>dark pink</a:t>
              </a:r>
              <a:r>
                <a:rPr kumimoji="0" lang="en-US" sz="1200" b="0" i="0" u="none" strike="noStrike" kern="1200" cap="none" spc="0" normalizeH="0" baseline="0" noProof="0">
                  <a:ln>
                    <a:noFill/>
                  </a:ln>
                  <a:solidFill>
                    <a:srgbClr val="F48FB1"/>
                  </a:solidFill>
                  <a:effectLst/>
                  <a:uLnTx/>
                  <a:uFillTx/>
                  <a:latin typeface="Gill Sans Nova Cond XBd" panose="020F0502020204030204" pitchFamily="34" charset="0"/>
                  <a:ea typeface="+mn-ea"/>
                  <a:cs typeface="+mn-cs"/>
                </a:rPr>
                <a:t> </a:t>
              </a:r>
              <a:r>
                <a:rPr kumimoji="0" lang="en-US" sz="12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comment annotation </a:t>
              </a:r>
              <a:r>
                <a:rPr kumimoji="0" lang="en-US" sz="12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with “</a:t>
              </a:r>
              <a:r>
                <a:rPr kumimoji="0" lang="en-US" sz="1200" b="0" i="0" u="none" strike="noStrike" kern="1200" cap="none" spc="0" normalizeH="0" baseline="0" noProof="0">
                  <a:ln>
                    <a:noFill/>
                  </a:ln>
                  <a:solidFill>
                    <a:srgbClr val="000000"/>
                  </a:solidFill>
                  <a:effectLst/>
                  <a:highlight>
                    <a:srgbClr val="FFFF00"/>
                  </a:highlight>
                  <a:uLnTx/>
                  <a:uFillTx/>
                  <a:latin typeface="Gill Sans Nova Cond XBd" panose="020F0502020204030204" pitchFamily="34" charset="0"/>
                  <a:ea typeface="+mn-ea"/>
                  <a:cs typeface="+mn-cs"/>
                </a:rPr>
                <a:t>Functional Annotation Updated</a:t>
              </a:r>
              <a:r>
                <a:rPr kumimoji="0" lang="en-US" sz="12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 [insert updated functionality]” </a:t>
              </a:r>
              <a:br>
                <a:rPr kumimoji="0" lang="en-US" sz="12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br>
              <a:r>
                <a:rPr kumimoji="0" lang="en-US" sz="12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to annotation description. If boxing content, name annotation “</a:t>
              </a:r>
              <a:r>
                <a:rPr kumimoji="0" lang="en-US" sz="1200" b="0" i="0" u="none" strike="noStrike" kern="1200" cap="none" spc="0" normalizeH="0" baseline="0" noProof="0">
                  <a:ln>
                    <a:noFill/>
                  </a:ln>
                  <a:solidFill>
                    <a:srgbClr val="000000"/>
                  </a:solidFill>
                  <a:effectLst/>
                  <a:highlight>
                    <a:srgbClr val="FFFF00"/>
                  </a:highlight>
                  <a:uLnTx/>
                  <a:uFillTx/>
                  <a:latin typeface="Gill Sans Nova Cond XBd" panose="020F0502020204030204" pitchFamily="34" charset="0"/>
                  <a:ea typeface="+mn-ea"/>
                  <a:cs typeface="+mn-cs"/>
                </a:rPr>
                <a:t>Updated</a:t>
              </a:r>
              <a:r>
                <a:rPr kumimoji="0" lang="en-US" sz="12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a:t>
              </a:r>
            </a:p>
          </p:txBody>
        </p:sp>
        <p:grpSp>
          <p:nvGrpSpPr>
            <p:cNvPr id="19" name="Group 18">
              <a:extLst>
                <a:ext uri="{FF2B5EF4-FFF2-40B4-BE49-F238E27FC236}">
                  <a16:creationId xmlns:a16="http://schemas.microsoft.com/office/drawing/2014/main" id="{62850065-4ACD-950D-48DD-B36EEBBF3D6B}"/>
                </a:ext>
              </a:extLst>
            </p:cNvPr>
            <p:cNvGrpSpPr/>
            <p:nvPr/>
          </p:nvGrpSpPr>
          <p:grpSpPr>
            <a:xfrm>
              <a:off x="5776837" y="4957872"/>
              <a:ext cx="2047367" cy="1015647"/>
              <a:chOff x="3272022" y="4141318"/>
              <a:chExt cx="4054854" cy="1884774"/>
            </a:xfrm>
          </p:grpSpPr>
          <p:pic>
            <p:nvPicPr>
              <p:cNvPr id="20" name="Picture 19">
                <a:extLst>
                  <a:ext uri="{FF2B5EF4-FFF2-40B4-BE49-F238E27FC236}">
                    <a16:creationId xmlns:a16="http://schemas.microsoft.com/office/drawing/2014/main" id="{4C963EDD-1AFE-59F2-7416-6F67B09A6CEE}"/>
                  </a:ext>
                </a:extLst>
              </p:cNvPr>
              <p:cNvPicPr>
                <a:picLocks noChangeAspect="1"/>
              </p:cNvPicPr>
              <p:nvPr/>
            </p:nvPicPr>
            <p:blipFill>
              <a:blip r:embed="rId8"/>
              <a:srcRect l="17391" t="4766" r="9631" b="6829"/>
              <a:stretch/>
            </p:blipFill>
            <p:spPr>
              <a:xfrm>
                <a:off x="3610953" y="5153331"/>
                <a:ext cx="1675485" cy="581106"/>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214D8617-77E3-F209-7B15-B1A7E0D95D27}"/>
                  </a:ext>
                </a:extLst>
              </p:cNvPr>
              <p:cNvPicPr>
                <a:picLocks noChangeAspect="1"/>
              </p:cNvPicPr>
              <p:nvPr/>
            </p:nvPicPr>
            <p:blipFill>
              <a:blip r:embed="rId9"/>
              <a:stretch>
                <a:fillRect/>
              </a:stretch>
            </p:blipFill>
            <p:spPr>
              <a:xfrm>
                <a:off x="5556621" y="5153332"/>
                <a:ext cx="1675484" cy="872760"/>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C15DE0C1-0B12-14FB-09F6-04422051A927}"/>
                  </a:ext>
                </a:extLst>
              </p:cNvPr>
              <p:cNvPicPr>
                <a:picLocks noChangeAspect="1"/>
              </p:cNvPicPr>
              <p:nvPr/>
            </p:nvPicPr>
            <p:blipFill>
              <a:blip r:embed="rId10"/>
              <a:stretch>
                <a:fillRect/>
              </a:stretch>
            </p:blipFill>
            <p:spPr>
              <a:xfrm>
                <a:off x="3272022" y="4141318"/>
                <a:ext cx="2019582" cy="581106"/>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DEE89DB1-98B7-0C91-C54E-F642B7C146B2}"/>
                  </a:ext>
                </a:extLst>
              </p:cNvPr>
              <p:cNvPicPr>
                <a:picLocks noChangeAspect="1"/>
              </p:cNvPicPr>
              <p:nvPr/>
            </p:nvPicPr>
            <p:blipFill>
              <a:blip r:embed="rId11"/>
              <a:srcRect l="3386" t="7902" r="2467" b="6170"/>
              <a:stretch/>
            </p:blipFill>
            <p:spPr>
              <a:xfrm>
                <a:off x="5556621" y="4141318"/>
                <a:ext cx="1770255" cy="865375"/>
              </a:xfrm>
              <a:prstGeom prst="rect">
                <a:avLst/>
              </a:prstGeom>
              <a:ln>
                <a:noFill/>
              </a:ln>
              <a:effectLst>
                <a:outerShdw blurRad="292100" dist="139700" dir="2700000" algn="tl" rotWithShape="0">
                  <a:srgbClr val="333333">
                    <a:alpha val="65000"/>
                  </a:srgbClr>
                </a:outerShdw>
              </a:effectLst>
            </p:spPr>
          </p:pic>
        </p:grpSp>
        <p:sp>
          <p:nvSpPr>
            <p:cNvPr id="18" name="TextBox 17">
              <a:extLst>
                <a:ext uri="{FF2B5EF4-FFF2-40B4-BE49-F238E27FC236}">
                  <a16:creationId xmlns:a16="http://schemas.microsoft.com/office/drawing/2014/main" id="{C8984927-1EE4-14DE-ADAC-F844D237263A}"/>
                </a:ext>
              </a:extLst>
            </p:cNvPr>
            <p:cNvSpPr txBox="1"/>
            <p:nvPr/>
          </p:nvSpPr>
          <p:spPr>
            <a:xfrm>
              <a:off x="2916541" y="4559707"/>
              <a:ext cx="50893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000000"/>
                  </a:solidFill>
                  <a:effectLst/>
                  <a:highlight>
                    <a:srgbClr val="F48FB1"/>
                  </a:highlight>
                  <a:uLnTx/>
                  <a:uFillTx/>
                  <a:latin typeface="Gill Sans Nova Cond XBd" panose="020F0502020204030204" pitchFamily="34" charset="0"/>
                  <a:ea typeface="+mn-ea"/>
                  <a:cs typeface="+mn-cs"/>
                </a:rPr>
                <a:t>How to Handle Updated Functional Annotations</a:t>
              </a:r>
            </a:p>
          </p:txBody>
        </p:sp>
        <p:sp>
          <p:nvSpPr>
            <p:cNvPr id="21" name="Rectangle 20">
              <a:extLst>
                <a:ext uri="{FF2B5EF4-FFF2-40B4-BE49-F238E27FC236}">
                  <a16:creationId xmlns:a16="http://schemas.microsoft.com/office/drawing/2014/main" id="{D1385944-BCA8-A231-631A-0AB37E488A16}"/>
                </a:ext>
              </a:extLst>
            </p:cNvPr>
            <p:cNvSpPr/>
            <p:nvPr/>
          </p:nvSpPr>
          <p:spPr>
            <a:xfrm>
              <a:off x="2916543" y="4475948"/>
              <a:ext cx="5089396" cy="1993783"/>
            </a:xfrm>
            <a:prstGeom prst="rect">
              <a:avLst/>
            </a:prstGeom>
            <a:noFill/>
            <a:ln w="19050">
              <a:solidFill>
                <a:srgbClr val="00857C"/>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grpSp>
      <p:sp>
        <p:nvSpPr>
          <p:cNvPr id="31" name="Right Brace 30">
            <a:extLst>
              <a:ext uri="{FF2B5EF4-FFF2-40B4-BE49-F238E27FC236}">
                <a16:creationId xmlns:a16="http://schemas.microsoft.com/office/drawing/2014/main" id="{B2AE02D7-7095-B0B1-B293-BB1DD6EC9059}"/>
              </a:ext>
            </a:extLst>
          </p:cNvPr>
          <p:cNvSpPr/>
          <p:nvPr/>
        </p:nvSpPr>
        <p:spPr>
          <a:xfrm>
            <a:off x="7584141" y="1592099"/>
            <a:ext cx="906580" cy="26054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33" name="TextBox 32">
            <a:extLst>
              <a:ext uri="{FF2B5EF4-FFF2-40B4-BE49-F238E27FC236}">
                <a16:creationId xmlns:a16="http://schemas.microsoft.com/office/drawing/2014/main" id="{4BE21873-DF87-1B9B-80A0-B5AE39E6F4B1}"/>
              </a:ext>
            </a:extLst>
          </p:cNvPr>
          <p:cNvSpPr txBox="1"/>
          <p:nvPr/>
        </p:nvSpPr>
        <p:spPr>
          <a:xfrm>
            <a:off x="8468977" y="4891160"/>
            <a:ext cx="2921041"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Gill Sans Nova Cond" panose="020B0606020104020203" pitchFamily="34" charset="0"/>
                <a:ea typeface="+mn-ea"/>
                <a:cs typeface="+mn-cs"/>
              </a:rPr>
              <a:t>Important Note: </a:t>
            </a:r>
            <a:r>
              <a:rPr kumimoji="0" lang="en-US" sz="1400" b="0" i="0" u="none" strike="noStrike" kern="1200" cap="none" spc="0" normalizeH="0" baseline="0" noProof="0">
                <a:ln>
                  <a:noFill/>
                </a:ln>
                <a:solidFill>
                  <a:srgbClr val="FF0000"/>
                </a:solidFill>
                <a:effectLst/>
                <a:uLnTx/>
                <a:uFillTx/>
                <a:latin typeface="Gill Sans Nova Cond" panose="020B0606020104020203" pitchFamily="34" charset="0"/>
                <a:ea typeface="+mn-ea"/>
                <a:cs typeface="+mn-cs"/>
              </a:rPr>
              <a:t>Updates not identified with the term “</a:t>
            </a:r>
            <a:r>
              <a:rPr kumimoji="0" lang="en-US" sz="1400" b="0" i="0" u="none" strike="noStrike" kern="1200" cap="none" spc="0" normalizeH="0" baseline="0" noProof="0">
                <a:ln>
                  <a:noFill/>
                </a:ln>
                <a:solidFill>
                  <a:srgbClr val="FF0000"/>
                </a:solidFill>
                <a:effectLst/>
                <a:highlight>
                  <a:srgbClr val="FFFF00"/>
                </a:highlight>
                <a:uLnTx/>
                <a:uFillTx/>
                <a:latin typeface="Gill Sans Nova Cond" panose="020B0606020104020203" pitchFamily="34" charset="0"/>
                <a:ea typeface="+mn-ea"/>
                <a:cs typeface="+mn-cs"/>
              </a:rPr>
              <a:t>Functional Annotation</a:t>
            </a:r>
            <a:r>
              <a:rPr kumimoji="0" lang="en-US" sz="1400" b="0" i="0" u="none" strike="noStrike" kern="1200" cap="none" spc="0" normalizeH="0" baseline="0" noProof="0">
                <a:ln>
                  <a:noFill/>
                </a:ln>
                <a:solidFill>
                  <a:srgbClr val="FF0000"/>
                </a:solidFill>
                <a:effectLst/>
                <a:uLnTx/>
                <a:uFillTx/>
                <a:latin typeface="Gill Sans Nova Cond" panose="020B0606020104020203" pitchFamily="34" charset="0"/>
                <a:ea typeface="+mn-ea"/>
                <a:cs typeface="+mn-cs"/>
              </a:rPr>
              <a:t>” within the annotation may require additional review if not called out as described within the Standard (US-NON-19316).</a:t>
            </a:r>
          </a:p>
        </p:txBody>
      </p:sp>
    </p:spTree>
    <p:extLst>
      <p:ext uri="{BB962C8B-B14F-4D97-AF65-F5344CB8AC3E}">
        <p14:creationId xmlns:p14="http://schemas.microsoft.com/office/powerpoint/2010/main" val="15264152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C3D3E83A-C9EC-097F-922A-0C8534A97A62}"/>
              </a:ext>
            </a:extLst>
          </p:cNvPr>
          <p:cNvSpPr txBox="1">
            <a:spLocks/>
          </p:cNvSpPr>
          <p:nvPr/>
        </p:nvSpPr>
        <p:spPr>
          <a:xfrm>
            <a:off x="31161" y="204455"/>
            <a:ext cx="12136791" cy="1184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1800"/>
              </a:spcBef>
              <a:spcAft>
                <a:spcPts val="1200"/>
              </a:spcAft>
              <a:buClrTx/>
              <a:buSzTx/>
              <a:buFontTx/>
              <a:buNone/>
              <a:tabLst/>
              <a:defRPr/>
            </a:pPr>
            <a:endParaRPr kumimoji="0" lang="en-US" sz="2600" b="0" i="0" u="none" strike="noStrike" kern="1200" cap="none" spc="0" normalizeH="0" baseline="0" noProof="0">
              <a:ln>
                <a:noFill/>
              </a:ln>
              <a:solidFill>
                <a:srgbClr val="FFFFFF"/>
              </a:solidFill>
              <a:effectLst/>
              <a:uLnTx/>
              <a:uFillTx/>
              <a:latin typeface="Calibri Light" panose="020F0302020204030204"/>
              <a:ea typeface="+mj-ea"/>
              <a:cs typeface="Calibri Light"/>
            </a:endParaRPr>
          </a:p>
        </p:txBody>
      </p:sp>
      <p:pic>
        <p:nvPicPr>
          <p:cNvPr id="4" name="Picture 3" descr="A yellow post-it note with black text&#10;&#10;AI-generated content may be incorrect.">
            <a:extLst>
              <a:ext uri="{FF2B5EF4-FFF2-40B4-BE49-F238E27FC236}">
                <a16:creationId xmlns:a16="http://schemas.microsoft.com/office/drawing/2014/main" id="{F471B92D-2C18-884D-6056-C959EEE89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65" y="1286726"/>
            <a:ext cx="1026189" cy="1042611"/>
          </a:xfrm>
          <a:prstGeom prst="rect">
            <a:avLst/>
          </a:prstGeom>
        </p:spPr>
      </p:pic>
      <p:sp>
        <p:nvSpPr>
          <p:cNvPr id="15" name="Title 14">
            <a:extLst>
              <a:ext uri="{FF2B5EF4-FFF2-40B4-BE49-F238E27FC236}">
                <a16:creationId xmlns:a16="http://schemas.microsoft.com/office/drawing/2014/main" id="{B05745A5-A2DC-553C-A67C-E904F97ED17D}"/>
              </a:ext>
            </a:extLst>
          </p:cNvPr>
          <p:cNvSpPr>
            <a:spLocks noGrp="1"/>
          </p:cNvSpPr>
          <p:nvPr>
            <p:ph type="title"/>
          </p:nvPr>
        </p:nvSpPr>
        <p:spPr>
          <a:xfrm>
            <a:off x="377825" y="377825"/>
            <a:ext cx="7684798" cy="850107"/>
          </a:xfrm>
        </p:spPr>
        <p:txBody>
          <a:bodyPr/>
          <a:lstStyle/>
          <a:p>
            <a:r>
              <a:rPr lang="en-US" kern="0">
                <a:solidFill>
                  <a:schemeClr val="tx1"/>
                </a:solidFill>
              </a:rPr>
              <a:t>Anchoring Requirements For Indication &amp; Safety</a:t>
            </a:r>
            <a:endParaRPr lang="en-US"/>
          </a:p>
        </p:txBody>
      </p:sp>
      <p:sp>
        <p:nvSpPr>
          <p:cNvPr id="24" name="TextBox 23">
            <a:extLst>
              <a:ext uri="{FF2B5EF4-FFF2-40B4-BE49-F238E27FC236}">
                <a16:creationId xmlns:a16="http://schemas.microsoft.com/office/drawing/2014/main" id="{55C023DB-8958-DF19-4342-2EAC93E2D56A}"/>
              </a:ext>
            </a:extLst>
          </p:cNvPr>
          <p:cNvSpPr txBox="1"/>
          <p:nvPr/>
        </p:nvSpPr>
        <p:spPr>
          <a:xfrm>
            <a:off x="277068" y="2397137"/>
            <a:ext cx="2108571" cy="286232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Gill Sans Nova Ultra Bold"/>
                <a:ea typeface="+mn-ea"/>
                <a:cs typeface="+mn-cs"/>
              </a:rPr>
              <a:t>Indicatio</a:t>
            </a: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n </a:t>
            </a:r>
            <a:br>
              <a:rPr kumimoji="0" lang="en-US" sz="1800" b="0" i="0" u="none" strike="noStrike" kern="1200" cap="none" spc="0" normalizeH="0" baseline="0" noProof="0">
                <a:ln>
                  <a:noFill/>
                </a:ln>
                <a:solidFill>
                  <a:srgbClr val="000000"/>
                </a:solidFill>
                <a:effectLst/>
                <a:uLnTx/>
                <a:uFillTx/>
                <a:latin typeface="Gill Sans Nova Ultra Bold"/>
                <a:ea typeface="+mn-ea"/>
                <a:cs typeface="+mn-cs"/>
              </a:rPr>
            </a:b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&amp; Safety </a:t>
            </a:r>
            <a:br>
              <a:rPr kumimoji="0" lang="en-US" sz="1800" b="0" i="0" u="none" strike="noStrike" kern="1200" cap="none" spc="0" normalizeH="0" baseline="0" noProof="0">
                <a:ln>
                  <a:noFill/>
                </a:ln>
                <a:solidFill>
                  <a:srgbClr val="000000"/>
                </a:solidFill>
                <a:effectLst/>
                <a:uLnTx/>
                <a:uFillTx/>
                <a:latin typeface="Gill Sans Nova Ultra Bold"/>
                <a:ea typeface="+mn-ea"/>
                <a:cs typeface="+mn-cs"/>
              </a:rPr>
            </a:b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NO LONGER require anchors </a:t>
            </a:r>
            <a:br>
              <a:rPr kumimoji="0" lang="en-US" sz="1800" b="0" i="0" u="none" strike="noStrike" kern="1200" cap="none" spc="0" normalizeH="0" baseline="0" noProof="0">
                <a:ln>
                  <a:noFill/>
                </a:ln>
                <a:solidFill>
                  <a:srgbClr val="000000"/>
                </a:solidFill>
                <a:effectLst/>
                <a:uLnTx/>
                <a:uFillTx/>
                <a:latin typeface="Gill Sans Nova Ultra Bold"/>
                <a:ea typeface="+mn-ea"/>
                <a:cs typeface="+mn-cs"/>
              </a:rPr>
            </a:b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to PI/</a:t>
            </a:r>
            <a:br>
              <a:rPr kumimoji="0" lang="en-US" sz="1800" b="0" i="0" u="none" strike="noStrike" kern="1200" cap="none" spc="0" normalizeH="0" baseline="0" noProof="0">
                <a:ln>
                  <a:noFill/>
                </a:ln>
                <a:solidFill>
                  <a:srgbClr val="000000"/>
                </a:solidFill>
                <a:effectLst/>
                <a:uLnTx/>
                <a:uFillTx/>
                <a:latin typeface="Gill Sans Nova Ultra Bold"/>
                <a:ea typeface="+mn-ea"/>
                <a:cs typeface="+mn-cs"/>
              </a:rPr>
            </a:br>
            <a:r>
              <a:rPr kumimoji="0" lang="en-US" sz="1800" b="0" i="0" u="none" strike="noStrike" kern="1200" cap="none" spc="0" normalizeH="0" baseline="0" noProof="0" err="1">
                <a:ln>
                  <a:noFill/>
                </a:ln>
                <a:solidFill>
                  <a:srgbClr val="000000"/>
                </a:solidFill>
                <a:effectLst/>
                <a:uLnTx/>
                <a:uFillTx/>
                <a:latin typeface="Gill Sans Nova Ultra Bold"/>
                <a:ea typeface="+mn-ea"/>
                <a:cs typeface="+mn-cs"/>
              </a:rPr>
              <a:t>MedGuide</a:t>
            </a: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 (This is </a:t>
            </a:r>
            <a:br>
              <a:rPr kumimoji="0" lang="en-US" sz="1800" b="0" i="0" u="none" strike="noStrike" kern="1200" cap="none" spc="0" normalizeH="0" baseline="0" noProof="0">
                <a:ln>
                  <a:noFill/>
                </a:ln>
                <a:solidFill>
                  <a:srgbClr val="000000"/>
                </a:solidFill>
                <a:effectLst/>
                <a:uLnTx/>
                <a:uFillTx/>
                <a:latin typeface="Gill Sans Nova Ultra Bold"/>
                <a:ea typeface="+mn-ea"/>
                <a:cs typeface="+mn-cs"/>
              </a:rPr>
            </a:b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new for Oncology)</a:t>
            </a:r>
          </a:p>
        </p:txBody>
      </p:sp>
      <p:cxnSp>
        <p:nvCxnSpPr>
          <p:cNvPr id="30" name="Straight Connector 29">
            <a:extLst>
              <a:ext uri="{FF2B5EF4-FFF2-40B4-BE49-F238E27FC236}">
                <a16:creationId xmlns:a16="http://schemas.microsoft.com/office/drawing/2014/main" id="{ADF8D11D-988E-17A6-E566-C18A12F7EEC8}"/>
              </a:ext>
            </a:extLst>
          </p:cNvPr>
          <p:cNvCxnSpPr>
            <a:cxnSpLocks/>
          </p:cNvCxnSpPr>
          <p:nvPr/>
        </p:nvCxnSpPr>
        <p:spPr>
          <a:xfrm flipH="1">
            <a:off x="7872555" y="4056962"/>
            <a:ext cx="809897"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DC1BFD0-F18A-218B-7650-F1189A097949}"/>
              </a:ext>
            </a:extLst>
          </p:cNvPr>
          <p:cNvSpPr txBox="1"/>
          <p:nvPr/>
        </p:nvSpPr>
        <p:spPr>
          <a:xfrm>
            <a:off x="8760498" y="3296844"/>
            <a:ext cx="2525816"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l Sans Nova Cond XBd" panose="020F0502020204030204" pitchFamily="34" charset="0"/>
                <a:ea typeface="+mn-ea"/>
                <a:cs typeface="+mn-cs"/>
              </a:rPr>
              <a:t>NEW! </a:t>
            </a:r>
            <a:r>
              <a:rPr kumimoji="0" lang="en-US" sz="18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Anchor</a:t>
            </a:r>
            <a:r>
              <a:rPr kumimoji="0" lang="en-US" sz="1800" b="0" i="0" u="none" strike="noStrike" kern="1200" cap="none" spc="0" normalizeH="0" baseline="0" noProof="0">
                <a:ln>
                  <a:noFill/>
                </a:ln>
                <a:solidFill>
                  <a:srgbClr val="FF0000"/>
                </a:solidFill>
                <a:effectLst/>
                <a:uLnTx/>
                <a:uFillTx/>
                <a:latin typeface="Gill Sans Nova Cond XBd" panose="020F0502020204030204" pitchFamily="34" charset="0"/>
                <a:ea typeface="+mn-ea"/>
                <a:cs typeface="+mn-cs"/>
              </a:rPr>
              <a:t> </a:t>
            </a:r>
            <a:r>
              <a:rPr kumimoji="0" lang="en-US" sz="1800" b="0" i="0" u="none" strike="noStrike" kern="1200" cap="none" spc="0" normalizeH="0" baseline="0" noProof="0">
                <a:ln>
                  <a:noFill/>
                </a:ln>
                <a:solidFill>
                  <a:prstClr val="black"/>
                </a:solidFill>
                <a:effectLst/>
                <a:uLnTx/>
                <a:uFillTx/>
                <a:latin typeface="Gill Sans Nova Cond XBd" panose="020F0502020204030204" pitchFamily="34" charset="0"/>
                <a:ea typeface="+mn-ea"/>
                <a:cs typeface="+mn-cs"/>
              </a:rPr>
              <a:t>Indication Statement and Selected Safety Information to SSI ONLY, regardless of tiering pathway. </a:t>
            </a:r>
            <a:endParaRPr kumimoji="0" lang="en-US" sz="18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endParaRPr>
          </a:p>
        </p:txBody>
      </p:sp>
      <p:sp>
        <p:nvSpPr>
          <p:cNvPr id="22" name="Rectangle 21">
            <a:extLst>
              <a:ext uri="{FF2B5EF4-FFF2-40B4-BE49-F238E27FC236}">
                <a16:creationId xmlns:a16="http://schemas.microsoft.com/office/drawing/2014/main" id="{25803BE0-F7ED-4E9D-611C-20F1F65D1501}"/>
              </a:ext>
            </a:extLst>
          </p:cNvPr>
          <p:cNvSpPr/>
          <p:nvPr/>
        </p:nvSpPr>
        <p:spPr>
          <a:xfrm rot="19436533">
            <a:off x="6964019" y="2295388"/>
            <a:ext cx="132879" cy="339401"/>
          </a:xfrm>
          <a:prstGeom prst="rect">
            <a:avLst/>
          </a:prstGeom>
          <a:solidFill>
            <a:srgbClr val="F9F9F9"/>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sp>
        <p:nvSpPr>
          <p:cNvPr id="40" name="object 7">
            <a:extLst>
              <a:ext uri="{FF2B5EF4-FFF2-40B4-BE49-F238E27FC236}">
                <a16:creationId xmlns:a16="http://schemas.microsoft.com/office/drawing/2014/main" id="{4DE13494-67ED-AB3F-370A-1F9181D4590C}"/>
              </a:ext>
            </a:extLst>
          </p:cNvPr>
          <p:cNvSpPr txBox="1"/>
          <p:nvPr/>
        </p:nvSpPr>
        <p:spPr>
          <a:xfrm>
            <a:off x="8409287" y="192768"/>
            <a:ext cx="3442601" cy="861701"/>
          </a:xfrm>
          <a:prstGeom prst="rect">
            <a:avLst/>
          </a:prstGeom>
          <a:solidFill>
            <a:schemeClr val="bg1"/>
          </a:solidFill>
          <a:ln w="19050">
            <a:solidFill>
              <a:srgbClr val="FF0000"/>
            </a:solidFill>
            <a:prstDash val="dash"/>
          </a:ln>
        </p:spPr>
        <p:txBody>
          <a:bodyPr vert="horz" wrap="square" lIns="91440" tIns="91440" rIns="91440" bIns="9144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Note: This slide is NOT applicable to Accelerated Approval and/or </a:t>
            </a:r>
            <a:r>
              <a:rPr kumimoji="0" lang="en-US" sz="1500" b="0" i="1" u="none" strike="noStrike" kern="1200" cap="none" spc="0" normalizeH="0" baseline="0" noProof="0" err="1">
                <a:ln>
                  <a:noFill/>
                </a:ln>
                <a:solidFill>
                  <a:srgbClr val="FF0000"/>
                </a:solidFill>
                <a:effectLst/>
                <a:uLnTx/>
                <a:uFillTx/>
                <a:latin typeface="Gill Sans Nova" panose="020B0602020104020203" pitchFamily="34" charset="0"/>
                <a:ea typeface="+mn-ea"/>
                <a:cs typeface="+mn-cs"/>
              </a:rPr>
              <a:t>presubmission</a:t>
            </a: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 assets. Follow the </a:t>
            </a:r>
            <a:r>
              <a:rPr kumimoji="0" lang="en-US" sz="1500" b="0" i="1" u="none" strike="noStrike" kern="1200" cap="none" spc="0" normalizeH="0" baseline="0" noProof="0" err="1">
                <a:ln>
                  <a:noFill/>
                </a:ln>
                <a:solidFill>
                  <a:srgbClr val="FF0000"/>
                </a:solidFill>
                <a:effectLst/>
                <a:uLnTx/>
                <a:uFillTx/>
                <a:latin typeface="Gill Sans Nova" panose="020B0602020104020203" pitchFamily="34" charset="0"/>
                <a:ea typeface="+mn-ea"/>
                <a:cs typeface="+mn-cs"/>
              </a:rPr>
              <a:t>Presubmission</a:t>
            </a: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 Style Guide.</a:t>
            </a:r>
            <a:r>
              <a:rPr kumimoji="0" lang="en-US" sz="1000" b="0" i="0" u="none" strike="noStrike" kern="1200" cap="none" spc="0" normalizeH="0" baseline="0" noProof="0">
                <a:ln>
                  <a:noFill/>
                </a:ln>
                <a:solidFill>
                  <a:srgbClr val="111111"/>
                </a:solidFill>
                <a:effectLst/>
                <a:uLnTx/>
                <a:uFillTx/>
                <a:latin typeface="Invention Light"/>
                <a:ea typeface="+mn-ea"/>
                <a:cs typeface="+mn-cs"/>
              </a:rPr>
              <a:t> </a:t>
            </a:r>
          </a:p>
        </p:txBody>
      </p:sp>
      <p:pic>
        <p:nvPicPr>
          <p:cNvPr id="14" name="Picture 13">
            <a:extLst>
              <a:ext uri="{FF2B5EF4-FFF2-40B4-BE49-F238E27FC236}">
                <a16:creationId xmlns:a16="http://schemas.microsoft.com/office/drawing/2014/main" id="{FDE03715-7F9C-D63C-6456-B5340F379A20}"/>
              </a:ext>
            </a:extLst>
          </p:cNvPr>
          <p:cNvPicPr>
            <a:picLocks noChangeAspect="1"/>
          </p:cNvPicPr>
          <p:nvPr/>
        </p:nvPicPr>
        <p:blipFill>
          <a:blip r:embed="rId4"/>
          <a:stretch>
            <a:fillRect/>
          </a:stretch>
        </p:blipFill>
        <p:spPr>
          <a:xfrm>
            <a:off x="2295985" y="3901623"/>
            <a:ext cx="2429214" cy="866896"/>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1285A0CE-37A4-E932-9556-5EC70375CB31}"/>
              </a:ext>
            </a:extLst>
          </p:cNvPr>
          <p:cNvPicPr>
            <a:picLocks noChangeAspect="1"/>
          </p:cNvPicPr>
          <p:nvPr/>
        </p:nvPicPr>
        <p:blipFill>
          <a:blip r:embed="rId5"/>
          <a:stretch>
            <a:fillRect/>
          </a:stretch>
        </p:blipFill>
        <p:spPr>
          <a:xfrm>
            <a:off x="4943096" y="1446541"/>
            <a:ext cx="3134162" cy="4963218"/>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A737C170-11DB-AD8C-F2FB-2F8403E2FE01}"/>
              </a:ext>
            </a:extLst>
          </p:cNvPr>
          <p:cNvPicPr>
            <a:picLocks noChangeAspect="1"/>
          </p:cNvPicPr>
          <p:nvPr/>
        </p:nvPicPr>
        <p:blipFill>
          <a:blip r:embed="rId6"/>
          <a:stretch>
            <a:fillRect/>
          </a:stretch>
        </p:blipFill>
        <p:spPr>
          <a:xfrm>
            <a:off x="5177236" y="4070409"/>
            <a:ext cx="128831" cy="143145"/>
          </a:xfrm>
          <a:prstGeom prst="rect">
            <a:avLst/>
          </a:prstGeom>
        </p:spPr>
      </p:pic>
      <p:pic>
        <p:nvPicPr>
          <p:cNvPr id="27" name="Picture 26">
            <a:extLst>
              <a:ext uri="{FF2B5EF4-FFF2-40B4-BE49-F238E27FC236}">
                <a16:creationId xmlns:a16="http://schemas.microsoft.com/office/drawing/2014/main" id="{A47367A2-1022-9BE7-82AF-93E6B482FB03}"/>
              </a:ext>
            </a:extLst>
          </p:cNvPr>
          <p:cNvPicPr>
            <a:picLocks noChangeAspect="1"/>
          </p:cNvPicPr>
          <p:nvPr/>
        </p:nvPicPr>
        <p:blipFill>
          <a:blip r:embed="rId6"/>
          <a:stretch>
            <a:fillRect/>
          </a:stretch>
        </p:blipFill>
        <p:spPr>
          <a:xfrm>
            <a:off x="5173494" y="4774172"/>
            <a:ext cx="128831" cy="143145"/>
          </a:xfrm>
          <a:prstGeom prst="rect">
            <a:avLst/>
          </a:prstGeom>
        </p:spPr>
      </p:pic>
      <p:cxnSp>
        <p:nvCxnSpPr>
          <p:cNvPr id="29" name="Straight Connector 28">
            <a:extLst>
              <a:ext uri="{FF2B5EF4-FFF2-40B4-BE49-F238E27FC236}">
                <a16:creationId xmlns:a16="http://schemas.microsoft.com/office/drawing/2014/main" id="{36676CFF-67C4-B020-0BD3-823C748C3D3D}"/>
              </a:ext>
            </a:extLst>
          </p:cNvPr>
          <p:cNvCxnSpPr>
            <a:cxnSpLocks/>
          </p:cNvCxnSpPr>
          <p:nvPr/>
        </p:nvCxnSpPr>
        <p:spPr>
          <a:xfrm flipH="1">
            <a:off x="4761135" y="4188349"/>
            <a:ext cx="3639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A249554-0569-EC03-7D8E-B0EC7B28E7B5}"/>
              </a:ext>
            </a:extLst>
          </p:cNvPr>
          <p:cNvCxnSpPr>
            <a:cxnSpLocks/>
          </p:cNvCxnSpPr>
          <p:nvPr/>
        </p:nvCxnSpPr>
        <p:spPr>
          <a:xfrm flipH="1">
            <a:off x="4720436" y="4845744"/>
            <a:ext cx="428435" cy="459372"/>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BD79D7E-2084-50E6-8B01-E3865DC9312F}"/>
              </a:ext>
            </a:extLst>
          </p:cNvPr>
          <p:cNvPicPr>
            <a:picLocks noChangeAspect="1"/>
          </p:cNvPicPr>
          <p:nvPr/>
        </p:nvPicPr>
        <p:blipFill>
          <a:blip r:embed="rId7"/>
          <a:stretch>
            <a:fillRect/>
          </a:stretch>
        </p:blipFill>
        <p:spPr>
          <a:xfrm>
            <a:off x="2300748" y="5211508"/>
            <a:ext cx="2419688" cy="866896"/>
          </a:xfrm>
          <a:prstGeom prst="rect">
            <a:avLst/>
          </a:prstGeom>
        </p:spPr>
      </p:pic>
    </p:spTree>
    <p:extLst>
      <p:ext uri="{BB962C8B-B14F-4D97-AF65-F5344CB8AC3E}">
        <p14:creationId xmlns:p14="http://schemas.microsoft.com/office/powerpoint/2010/main" val="17257910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A51636E-E5B8-383C-3F9A-FE5BA0C14AD7}"/>
              </a:ext>
            </a:extLst>
          </p:cNvPr>
          <p:cNvSpPr txBox="1"/>
          <p:nvPr/>
        </p:nvSpPr>
        <p:spPr>
          <a:xfrm>
            <a:off x="9582449" y="1011666"/>
            <a:ext cx="2397633" cy="923330"/>
          </a:xfrm>
          <a:prstGeom prst="rect">
            <a:avLst/>
          </a:prstGeom>
          <a:noFill/>
          <a:ln>
            <a:solidFill>
              <a:srgbClr val="60E0FA"/>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Added as </a:t>
            </a:r>
            <a:r>
              <a:rPr kumimoji="0" lang="en-US" sz="1800" b="0" i="0" u="none" strike="noStrike" kern="1200" cap="none" spc="0" normalizeH="0" baseline="0" noProof="0">
                <a:ln>
                  <a:noFill/>
                </a:ln>
                <a:solidFill>
                  <a:srgbClr val="77D4F7"/>
                </a:solidFill>
                <a:effectLst/>
                <a:uLnTx/>
                <a:uFillTx/>
                <a:latin typeface="Gill Sans Nova Ultra Bold" panose="020F0502020204030204" pitchFamily="34" charset="0"/>
                <a:ea typeface="+mn-ea"/>
                <a:cs typeface="+mn-cs"/>
              </a:rPr>
              <a:t>marginal</a:t>
            </a:r>
            <a:r>
              <a:rPr kumimoji="0" lang="en-US" sz="1800" b="0" i="0" u="none" strike="noStrike" kern="1200" cap="none" spc="0" normalizeH="0" baseline="0" noProof="0">
                <a:ln>
                  <a:noFill/>
                </a:ln>
                <a:solidFill>
                  <a:srgbClr val="60E0FA"/>
                </a:solidFill>
                <a:effectLst/>
                <a:uLnTx/>
                <a:uFillTx/>
                <a:latin typeface="Gill Sans Nova Ultra Bold" panose="020F0502020204030204" pitchFamily="34" charset="0"/>
                <a:ea typeface="+mn-ea"/>
                <a:cs typeface="+mn-cs"/>
              </a:rPr>
              <a:t> </a:t>
            </a: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annotations</a:t>
            </a:r>
            <a:endParaRPr kumimoji="0" lang="en-US" sz="12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endParaRPr>
          </a:p>
        </p:txBody>
      </p:sp>
      <p:cxnSp>
        <p:nvCxnSpPr>
          <p:cNvPr id="19" name="Straight Connector 18">
            <a:extLst>
              <a:ext uri="{FF2B5EF4-FFF2-40B4-BE49-F238E27FC236}">
                <a16:creationId xmlns:a16="http://schemas.microsoft.com/office/drawing/2014/main" id="{6F18C7A4-279E-03C9-B0CD-B2A6227E2431}"/>
              </a:ext>
            </a:extLst>
          </p:cNvPr>
          <p:cNvCxnSpPr/>
          <p:nvPr/>
        </p:nvCxnSpPr>
        <p:spPr>
          <a:xfrm>
            <a:off x="9281597" y="965255"/>
            <a:ext cx="0" cy="52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113854-D7C1-B5E7-5C31-3E1F4DBE27A2}"/>
              </a:ext>
            </a:extLst>
          </p:cNvPr>
          <p:cNvCxnSpPr>
            <a:cxnSpLocks/>
          </p:cNvCxnSpPr>
          <p:nvPr/>
        </p:nvCxnSpPr>
        <p:spPr>
          <a:xfrm>
            <a:off x="9324813" y="967527"/>
            <a:ext cx="0" cy="5262639"/>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26EA3FA-E58A-0665-C4F6-01B0751330FD}"/>
              </a:ext>
            </a:extLst>
          </p:cNvPr>
          <p:cNvPicPr>
            <a:picLocks noChangeAspect="1"/>
          </p:cNvPicPr>
          <p:nvPr/>
        </p:nvPicPr>
        <p:blipFill>
          <a:blip r:embed="rId3"/>
          <a:srcRect l="62794" t="14849" r="3189" b="24441"/>
          <a:stretch/>
        </p:blipFill>
        <p:spPr>
          <a:xfrm>
            <a:off x="10260024" y="3869072"/>
            <a:ext cx="992315" cy="530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B2B5D6C1-67C2-6A04-145F-293F7B58943A}"/>
              </a:ext>
            </a:extLst>
          </p:cNvPr>
          <p:cNvPicPr>
            <a:picLocks noChangeAspect="1"/>
          </p:cNvPicPr>
          <p:nvPr/>
        </p:nvPicPr>
        <p:blipFill>
          <a:blip r:embed="rId3"/>
          <a:srcRect t="12575" r="47465" b="19944"/>
          <a:stretch/>
        </p:blipFill>
        <p:spPr>
          <a:xfrm>
            <a:off x="10019746" y="2989939"/>
            <a:ext cx="1472872" cy="566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TextBox 35">
            <a:extLst>
              <a:ext uri="{FF2B5EF4-FFF2-40B4-BE49-F238E27FC236}">
                <a16:creationId xmlns:a16="http://schemas.microsoft.com/office/drawing/2014/main" id="{8645CA23-06C5-5845-D8C8-F8EC4AFCD8FB}"/>
              </a:ext>
            </a:extLst>
          </p:cNvPr>
          <p:cNvSpPr txBox="1"/>
          <p:nvPr/>
        </p:nvSpPr>
        <p:spPr>
          <a:xfrm>
            <a:off x="8922976" y="2023384"/>
            <a:ext cx="3658592" cy="4770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11111"/>
                </a:solidFill>
                <a:effectLst/>
                <a:highlight>
                  <a:srgbClr val="77D4F7"/>
                </a:highlight>
                <a:uLnTx/>
                <a:uFillTx/>
                <a:latin typeface="Gill Sans Nova" panose="020B0602020104020203" pitchFamily="34" charset="0"/>
                <a:ea typeface="+mn-ea"/>
                <a:cs typeface="+mn-cs"/>
              </a:rPr>
              <a:t>Functional Annotations</a:t>
            </a:r>
            <a:br>
              <a:rPr kumimoji="0" lang="en-US" sz="1400" b="1" i="0" u="none" strike="noStrike" kern="1200" cap="none" spc="0" normalizeH="0" baseline="0" noProof="0">
                <a:ln>
                  <a:noFill/>
                </a:ln>
                <a:solidFill>
                  <a:srgbClr val="111111"/>
                </a:solidFill>
                <a:effectLst/>
                <a:highlight>
                  <a:srgbClr val="77D4F7"/>
                </a:highlight>
                <a:uLnTx/>
                <a:uFillTx/>
                <a:latin typeface="Gill Sans Nova" panose="020B0602020104020203" pitchFamily="34" charset="0"/>
                <a:ea typeface="+mn-ea"/>
                <a:cs typeface="+mn-cs"/>
              </a:rPr>
            </a:br>
            <a:r>
              <a:rPr kumimoji="0" lang="en-US" sz="1100" b="1" i="0" u="none" strike="noStrike" kern="1200" cap="none" spc="0" normalizeH="0" baseline="0" noProof="0">
                <a:ln>
                  <a:noFill/>
                </a:ln>
                <a:solidFill>
                  <a:srgbClr val="111111"/>
                </a:solidFill>
                <a:effectLst/>
                <a:highlight>
                  <a:srgbClr val="77D4F7"/>
                </a:highlight>
                <a:uLnTx/>
                <a:uFillTx/>
                <a:latin typeface="Gill Sans Nova" panose="020B0602020104020203" pitchFamily="34" charset="0"/>
                <a:ea typeface="+mn-ea"/>
                <a:cs typeface="+mn-cs"/>
              </a:rPr>
              <a:t>required for 2253 submission</a:t>
            </a:r>
          </a:p>
        </p:txBody>
      </p:sp>
      <p:sp>
        <p:nvSpPr>
          <p:cNvPr id="51" name="TextBox 50">
            <a:extLst>
              <a:ext uri="{FF2B5EF4-FFF2-40B4-BE49-F238E27FC236}">
                <a16:creationId xmlns:a16="http://schemas.microsoft.com/office/drawing/2014/main" id="{06C9577C-C8D2-FED2-A8D3-23B8858284F2}"/>
              </a:ext>
            </a:extLst>
          </p:cNvPr>
          <p:cNvSpPr txBox="1"/>
          <p:nvPr/>
        </p:nvSpPr>
        <p:spPr>
          <a:xfrm>
            <a:off x="6327059" y="972162"/>
            <a:ext cx="2504014" cy="923330"/>
          </a:xfrm>
          <a:prstGeom prst="rect">
            <a:avLst/>
          </a:prstGeom>
          <a:noFill/>
          <a:ln>
            <a:solidFill>
              <a:srgbClr val="F48FB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Added as </a:t>
            </a:r>
            <a:r>
              <a:rPr kumimoji="0" lang="en-US" sz="1800" b="0" i="0" u="none" strike="noStrike" kern="1200" cap="none" spc="0" normalizeH="0" baseline="0" noProof="0">
                <a:ln>
                  <a:noFill/>
                </a:ln>
                <a:solidFill>
                  <a:srgbClr val="F48FB1"/>
                </a:solidFill>
                <a:effectLst/>
                <a:uLnTx/>
                <a:uFillTx/>
                <a:latin typeface="Gill Sans Nova Ultra Bold" panose="020F0502020204030204" pitchFamily="34" charset="0"/>
                <a:ea typeface="+mn-ea"/>
                <a:cs typeface="+mn-cs"/>
              </a:rPr>
              <a:t>dark pink </a:t>
            </a: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comment annotations</a:t>
            </a:r>
            <a:endParaRPr kumimoji="0" lang="en-US" sz="12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endParaRPr>
          </a:p>
        </p:txBody>
      </p:sp>
      <p:sp>
        <p:nvSpPr>
          <p:cNvPr id="52" name="TextBox 51">
            <a:extLst>
              <a:ext uri="{FF2B5EF4-FFF2-40B4-BE49-F238E27FC236}">
                <a16:creationId xmlns:a16="http://schemas.microsoft.com/office/drawing/2014/main" id="{85CE27D5-0987-AEB4-4414-B7913647DB8E}"/>
              </a:ext>
            </a:extLst>
          </p:cNvPr>
          <p:cNvSpPr txBox="1"/>
          <p:nvPr/>
        </p:nvSpPr>
        <p:spPr>
          <a:xfrm>
            <a:off x="5887840" y="2020146"/>
            <a:ext cx="339715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11111"/>
                </a:solidFill>
                <a:effectLst/>
                <a:highlight>
                  <a:srgbClr val="F48FB1"/>
                </a:highlight>
                <a:uLnTx/>
                <a:uFillTx/>
                <a:latin typeface="Gill Sans Nova" panose="020B0602020104020203" pitchFamily="34" charset="0"/>
                <a:ea typeface="+mn-ea"/>
                <a:cs typeface="+mn-cs"/>
              </a:rPr>
              <a:t>Note to Reviewers</a:t>
            </a:r>
          </a:p>
        </p:txBody>
      </p:sp>
      <p:sp>
        <p:nvSpPr>
          <p:cNvPr id="53" name="TextBox 52">
            <a:extLst>
              <a:ext uri="{FF2B5EF4-FFF2-40B4-BE49-F238E27FC236}">
                <a16:creationId xmlns:a16="http://schemas.microsoft.com/office/drawing/2014/main" id="{5AFB01B3-8A44-FC7A-4FC7-84065E646528}"/>
              </a:ext>
            </a:extLst>
          </p:cNvPr>
          <p:cNvSpPr txBox="1"/>
          <p:nvPr/>
        </p:nvSpPr>
        <p:spPr>
          <a:xfrm>
            <a:off x="5887841" y="3196099"/>
            <a:ext cx="33971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11111"/>
                </a:solidFill>
                <a:effectLst/>
                <a:highlight>
                  <a:srgbClr val="F48FB1"/>
                </a:highlight>
                <a:uLnTx/>
                <a:uFillTx/>
                <a:latin typeface="Gill Sans Nova" panose="020B0602020104020203" pitchFamily="34" charset="0"/>
                <a:ea typeface="+mn-ea"/>
                <a:cs typeface="+mn-cs"/>
              </a:rPr>
              <a:t>Pre- &amp; Post-Review Changes</a:t>
            </a:r>
            <a:br>
              <a:rPr kumimoji="0" lang="en-US" sz="1400" b="1" i="0" u="none" strike="noStrike" kern="1200" cap="none" spc="0" normalizeH="0" baseline="0" noProof="0">
                <a:ln>
                  <a:noFill/>
                </a:ln>
                <a:solidFill>
                  <a:srgbClr val="111111"/>
                </a:solidFill>
                <a:effectLst/>
                <a:highlight>
                  <a:srgbClr val="F48FB1"/>
                </a:highlight>
                <a:uLnTx/>
                <a:uFillTx/>
                <a:latin typeface="Gill Sans Nova" panose="020B0602020104020203" pitchFamily="34" charset="0"/>
                <a:ea typeface="+mn-ea"/>
                <a:cs typeface="+mn-cs"/>
              </a:rPr>
            </a:br>
            <a:r>
              <a:rPr kumimoji="0" lang="en-US" sz="1000" b="1" i="0" u="none" strike="noStrike" kern="1200" cap="none" spc="0" normalizeH="0" baseline="0" noProof="0">
                <a:ln>
                  <a:noFill/>
                </a:ln>
                <a:solidFill>
                  <a:srgbClr val="111111"/>
                </a:solidFill>
                <a:effectLst/>
                <a:highlight>
                  <a:srgbClr val="F48FB1"/>
                </a:highlight>
                <a:uLnTx/>
                <a:uFillTx/>
                <a:latin typeface="Gill Sans Nova" panose="020B0602020104020203" pitchFamily="34" charset="0"/>
                <a:ea typeface="+mn-ea"/>
                <a:cs typeface="+mn-cs"/>
              </a:rPr>
              <a:t>(</a:t>
            </a:r>
            <a:r>
              <a:rPr kumimoji="0" lang="en-US" sz="1000" b="1" i="1" u="none" strike="noStrike" kern="1200" cap="none" spc="0" normalizeH="0" baseline="0" noProof="0">
                <a:ln>
                  <a:noFill/>
                </a:ln>
                <a:solidFill>
                  <a:srgbClr val="111111"/>
                </a:solidFill>
                <a:effectLst/>
                <a:highlight>
                  <a:srgbClr val="F48FB1"/>
                </a:highlight>
                <a:uLnTx/>
                <a:uFillTx/>
                <a:latin typeface="Gill Sans Nova" panose="020B0602020104020203" pitchFamily="34" charset="0"/>
                <a:ea typeface="+mn-ea"/>
                <a:cs typeface="+mn-cs"/>
              </a:rPr>
              <a:t>including changes from parent</a:t>
            </a:r>
            <a:r>
              <a:rPr kumimoji="0" lang="en-US" sz="1000" b="1" i="0" u="none" strike="noStrike" kern="1200" cap="none" spc="0" normalizeH="0" baseline="0" noProof="0">
                <a:ln>
                  <a:noFill/>
                </a:ln>
                <a:solidFill>
                  <a:srgbClr val="111111"/>
                </a:solidFill>
                <a:effectLst/>
                <a:highlight>
                  <a:srgbClr val="F48FB1"/>
                </a:highlight>
                <a:uLnTx/>
                <a:uFillTx/>
                <a:latin typeface="Gill Sans Nova" panose="020B0602020104020203" pitchFamily="34" charset="0"/>
                <a:ea typeface="+mn-ea"/>
                <a:cs typeface="+mn-cs"/>
              </a:rPr>
              <a:t>)</a:t>
            </a:r>
          </a:p>
        </p:txBody>
      </p:sp>
      <p:sp>
        <p:nvSpPr>
          <p:cNvPr id="54" name="TextBox 53">
            <a:extLst>
              <a:ext uri="{FF2B5EF4-FFF2-40B4-BE49-F238E27FC236}">
                <a16:creationId xmlns:a16="http://schemas.microsoft.com/office/drawing/2014/main" id="{6C79B8AF-2D75-5E5A-E245-B4A0FA3E89D8}"/>
              </a:ext>
            </a:extLst>
          </p:cNvPr>
          <p:cNvSpPr txBox="1"/>
          <p:nvPr/>
        </p:nvSpPr>
        <p:spPr>
          <a:xfrm>
            <a:off x="5887840" y="5081725"/>
            <a:ext cx="3382449"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a:ln>
                  <a:noFill/>
                </a:ln>
                <a:solidFill>
                  <a:srgbClr val="111111"/>
                </a:solidFill>
                <a:effectLst/>
                <a:highlight>
                  <a:srgbClr val="F48FB1"/>
                </a:highlight>
                <a:uLnTx/>
                <a:uFillTx/>
                <a:latin typeface="Gill Sans Nova" panose="020B0602020104020203" pitchFamily="34" charset="0"/>
                <a:ea typeface="+mn-ea"/>
                <a:cs typeface="+mn-cs"/>
              </a:rPr>
              <a:t>UPDATED</a:t>
            </a:r>
            <a:r>
              <a:rPr kumimoji="0" lang="en-US" sz="1400" b="1" i="0" u="none" strike="noStrike" kern="1200" cap="none" spc="0" normalizeH="0" baseline="0" noProof="0">
                <a:ln>
                  <a:noFill/>
                </a:ln>
                <a:solidFill>
                  <a:srgbClr val="111111"/>
                </a:solidFill>
                <a:effectLst/>
                <a:highlight>
                  <a:srgbClr val="F48FB1"/>
                </a:highlight>
                <a:uLnTx/>
                <a:uFillTx/>
                <a:latin typeface="Gill Sans Nova" panose="020B0602020104020203" pitchFamily="34" charset="0"/>
                <a:ea typeface="+mn-ea"/>
                <a:cs typeface="+mn-cs"/>
              </a:rPr>
              <a:t> Functional Annotations </a:t>
            </a:r>
            <a:br>
              <a:rPr kumimoji="0" lang="en-US" sz="1400" b="1" i="0" u="none" strike="noStrike" kern="1200" cap="none" spc="0" normalizeH="0" baseline="0" noProof="0">
                <a:ln>
                  <a:noFill/>
                </a:ln>
                <a:solidFill>
                  <a:srgbClr val="111111"/>
                </a:solidFill>
                <a:effectLst/>
                <a:highlight>
                  <a:srgbClr val="F48FB1"/>
                </a:highlight>
                <a:uLnTx/>
                <a:uFillTx/>
                <a:latin typeface="Gill Sans Nova" panose="020B0602020104020203" pitchFamily="34" charset="0"/>
                <a:ea typeface="+mn-ea"/>
                <a:cs typeface="+mn-cs"/>
              </a:rPr>
            </a:br>
            <a:r>
              <a:rPr kumimoji="0" lang="en-US" sz="1200" b="1" i="0" u="none" strike="noStrike" kern="1200" cap="none" spc="0" normalizeH="0" baseline="0" noProof="0">
                <a:ln>
                  <a:noFill/>
                </a:ln>
                <a:solidFill>
                  <a:srgbClr val="111111"/>
                </a:solidFill>
                <a:effectLst/>
                <a:highlight>
                  <a:srgbClr val="F48FB1"/>
                </a:highlight>
                <a:uLnTx/>
                <a:uFillTx/>
                <a:latin typeface="Gill Sans Nova" panose="020B0602020104020203" pitchFamily="34" charset="0"/>
                <a:ea typeface="+mn-ea"/>
                <a:cs typeface="+mn-cs"/>
              </a:rPr>
              <a:t>not required for 2253 submission</a:t>
            </a:r>
          </a:p>
        </p:txBody>
      </p:sp>
      <p:sp>
        <p:nvSpPr>
          <p:cNvPr id="67" name="TextBox 66">
            <a:extLst>
              <a:ext uri="{FF2B5EF4-FFF2-40B4-BE49-F238E27FC236}">
                <a16:creationId xmlns:a16="http://schemas.microsoft.com/office/drawing/2014/main" id="{97F52D1A-0226-D376-282A-A6C61D30B692}"/>
              </a:ext>
            </a:extLst>
          </p:cNvPr>
          <p:cNvSpPr txBox="1"/>
          <p:nvPr/>
        </p:nvSpPr>
        <p:spPr>
          <a:xfrm>
            <a:off x="171997" y="972157"/>
            <a:ext cx="2272160" cy="923330"/>
          </a:xfrm>
          <a:prstGeom prst="rect">
            <a:avLst/>
          </a:prstGeom>
          <a:noFill/>
          <a:ln>
            <a:solidFill>
              <a:srgbClr val="F2A10E"/>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Added to </a:t>
            </a:r>
            <a:r>
              <a:rPr kumimoji="0" lang="en-US" sz="1800" b="0" i="0" u="none" strike="noStrike" kern="1200" cap="none" spc="0" normalizeH="0" baseline="0" noProof="0">
                <a:ln>
                  <a:noFill/>
                </a:ln>
                <a:solidFill>
                  <a:srgbClr val="F2A10E"/>
                </a:solidFill>
                <a:effectLst/>
                <a:uLnTx/>
                <a:uFillTx/>
                <a:latin typeface="Gill Sans Nova Ultra Bold" panose="020F0502020204030204" pitchFamily="34" charset="0"/>
                <a:ea typeface="+mn-ea"/>
                <a:cs typeface="+mn-cs"/>
              </a:rPr>
              <a:t>Reference</a:t>
            </a: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 annotations</a:t>
            </a:r>
            <a:endParaRPr kumimoji="0" lang="en-US" sz="12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endParaRPr>
          </a:p>
        </p:txBody>
      </p:sp>
      <p:sp>
        <p:nvSpPr>
          <p:cNvPr id="15" name="TextBox 14">
            <a:extLst>
              <a:ext uri="{FF2B5EF4-FFF2-40B4-BE49-F238E27FC236}">
                <a16:creationId xmlns:a16="http://schemas.microsoft.com/office/drawing/2014/main" id="{31B669AB-0C98-9795-4C86-917DC08E3A4E}"/>
              </a:ext>
            </a:extLst>
          </p:cNvPr>
          <p:cNvSpPr txBox="1"/>
          <p:nvPr/>
        </p:nvSpPr>
        <p:spPr>
          <a:xfrm>
            <a:off x="9524458" y="2467896"/>
            <a:ext cx="245562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70000"/>
              <a:buFontTx/>
              <a:buNone/>
              <a:tabLst/>
              <a:defRPr/>
            </a:pPr>
            <a:r>
              <a:rPr kumimoji="0" lang="en-US" sz="1100" b="1" i="1" u="none" strike="noStrike" kern="1200" cap="none" spc="0" normalizeH="0" baseline="0" noProof="0">
                <a:ln>
                  <a:noFill/>
                </a:ln>
                <a:solidFill>
                  <a:srgbClr val="000000"/>
                </a:solidFill>
                <a:effectLst/>
                <a:highlight>
                  <a:srgbClr val="FFFF00"/>
                </a:highlight>
                <a:uLnTx/>
                <a:uFillTx/>
                <a:latin typeface="Gill Sans Nova Light" panose="020B0302020104020203" pitchFamily="34" charset="0"/>
                <a:ea typeface="+mn-ea"/>
                <a:cs typeface="+mn-cs"/>
              </a:rPr>
              <a:t>Not Changing - Included for awareness</a:t>
            </a:r>
          </a:p>
        </p:txBody>
      </p:sp>
      <p:sp>
        <p:nvSpPr>
          <p:cNvPr id="27" name="TextBox 26">
            <a:extLst>
              <a:ext uri="{FF2B5EF4-FFF2-40B4-BE49-F238E27FC236}">
                <a16:creationId xmlns:a16="http://schemas.microsoft.com/office/drawing/2014/main" id="{48DEB73D-2541-85DE-1D77-16F54A373FF6}"/>
              </a:ext>
            </a:extLst>
          </p:cNvPr>
          <p:cNvSpPr txBox="1"/>
          <p:nvPr/>
        </p:nvSpPr>
        <p:spPr>
          <a:xfrm>
            <a:off x="134250" y="221138"/>
            <a:ext cx="903192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solidFill>
                <a:effectLst/>
                <a:uLnTx/>
                <a:uFillTx/>
                <a:latin typeface="Invention Light"/>
                <a:ea typeface="+mn-ea"/>
                <a:cs typeface="+mn-cs"/>
              </a:rPr>
              <a:t>Annotation &amp; Anchoring Requirements – Summary of Changes</a:t>
            </a:r>
            <a:endParaRPr kumimoji="0" lang="en-US" sz="2400" b="0" i="0" u="none" strike="noStrike" kern="1200" cap="none" spc="0" normalizeH="0" baseline="0" noProof="0">
              <a:ln>
                <a:noFill/>
              </a:ln>
              <a:solidFill>
                <a:prstClr val="black"/>
              </a:solidFill>
              <a:effectLst/>
              <a:uLnTx/>
              <a:uFillTx/>
              <a:latin typeface="Invention Light"/>
              <a:ea typeface="+mn-ea"/>
              <a:cs typeface="+mn-cs"/>
            </a:endParaRPr>
          </a:p>
        </p:txBody>
      </p:sp>
      <p:sp>
        <p:nvSpPr>
          <p:cNvPr id="71" name="TextBox 70">
            <a:extLst>
              <a:ext uri="{FF2B5EF4-FFF2-40B4-BE49-F238E27FC236}">
                <a16:creationId xmlns:a16="http://schemas.microsoft.com/office/drawing/2014/main" id="{7201BFFE-320B-E868-3804-57D9B428C4C8}"/>
              </a:ext>
            </a:extLst>
          </p:cNvPr>
          <p:cNvSpPr txBox="1"/>
          <p:nvPr/>
        </p:nvSpPr>
        <p:spPr>
          <a:xfrm>
            <a:off x="-532689" y="2017582"/>
            <a:ext cx="365859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11111"/>
                </a:solidFill>
                <a:effectLst/>
                <a:highlight>
                  <a:srgbClr val="F2A10E"/>
                </a:highlight>
                <a:uLnTx/>
                <a:uFillTx/>
                <a:latin typeface="Gill Sans Nova" panose="020B0602020104020203" pitchFamily="34" charset="0"/>
                <a:ea typeface="+mn-ea"/>
                <a:cs typeface="+mn-cs"/>
              </a:rPr>
              <a:t>Verified Dates</a:t>
            </a:r>
          </a:p>
        </p:txBody>
      </p:sp>
      <p:sp>
        <p:nvSpPr>
          <p:cNvPr id="8" name="object 7">
            <a:extLst>
              <a:ext uri="{FF2B5EF4-FFF2-40B4-BE49-F238E27FC236}">
                <a16:creationId xmlns:a16="http://schemas.microsoft.com/office/drawing/2014/main" id="{5D0B5DEA-6649-DE5F-B27E-43C8A3CA8C0A}"/>
              </a:ext>
            </a:extLst>
          </p:cNvPr>
          <p:cNvSpPr txBox="1"/>
          <p:nvPr/>
        </p:nvSpPr>
        <p:spPr>
          <a:xfrm>
            <a:off x="9264949" y="128960"/>
            <a:ext cx="2416628" cy="495207"/>
          </a:xfrm>
          <a:prstGeom prst="rect">
            <a:avLst/>
          </a:prstGeom>
          <a:solidFill>
            <a:schemeClr val="bg1"/>
          </a:solidFill>
          <a:ln w="19050">
            <a:solidFill>
              <a:schemeClr val="tx1"/>
            </a:solidFill>
            <a:prstDash val="dash"/>
          </a:ln>
        </p:spPr>
        <p:txBody>
          <a:bodyPr vert="horz" wrap="square" lIns="91440" tIns="91440" rIns="91440" bIns="91440" rtlCol="0" anchor="t" anchorCtr="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Gill Sans Nova Light" panose="020B0302020104020203" pitchFamily="34" charset="0"/>
                <a:ea typeface="+mn-ea"/>
                <a:cs typeface="+mn-cs"/>
              </a:rPr>
              <a:t>      Not applicable to Accelerated Approval and/or </a:t>
            </a:r>
            <a:r>
              <a:rPr kumimoji="0" lang="en-US" sz="1100" b="0" i="0" u="none" strike="noStrike" kern="1200" cap="none" spc="0" normalizeH="0" baseline="0" noProof="0" err="1">
                <a:ln>
                  <a:noFill/>
                </a:ln>
                <a:solidFill>
                  <a:prstClr val="black"/>
                </a:solidFill>
                <a:effectLst/>
                <a:uLnTx/>
                <a:uFillTx/>
                <a:latin typeface="Gill Sans Nova Light" panose="020B0302020104020203" pitchFamily="34" charset="0"/>
                <a:ea typeface="+mn-ea"/>
                <a:cs typeface="+mn-cs"/>
              </a:rPr>
              <a:t>presubmission</a:t>
            </a:r>
            <a:r>
              <a:rPr kumimoji="0" lang="en-US" sz="1100" b="0" i="0" u="none" strike="noStrike" kern="1200" cap="none" spc="0" normalizeH="0" baseline="0" noProof="0">
                <a:ln>
                  <a:noFill/>
                </a:ln>
                <a:solidFill>
                  <a:prstClr val="black"/>
                </a:solidFill>
                <a:effectLst/>
                <a:uLnTx/>
                <a:uFillTx/>
                <a:latin typeface="Gill Sans Nova Light" panose="020B0302020104020203" pitchFamily="34" charset="0"/>
                <a:ea typeface="+mn-ea"/>
                <a:cs typeface="+mn-cs"/>
              </a:rPr>
              <a:t> assets.</a:t>
            </a:r>
            <a:endParaRPr kumimoji="0" lang="en-US" sz="1100" b="0" i="0" u="none" strike="noStrike" kern="1200" cap="none" spc="0" normalizeH="0" baseline="0" noProof="0">
              <a:ln>
                <a:noFill/>
              </a:ln>
              <a:solidFill>
                <a:srgbClr val="111111"/>
              </a:solidFill>
              <a:effectLst/>
              <a:uLnTx/>
              <a:uFillTx/>
              <a:latin typeface="Gill Sans Nova Light" panose="020B0302020104020203" pitchFamily="34" charset="0"/>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111111"/>
                </a:solidFill>
                <a:effectLst/>
                <a:uLnTx/>
                <a:uFillTx/>
                <a:latin typeface="Invention Light"/>
                <a:ea typeface="+mn-ea"/>
                <a:cs typeface="+mn-cs"/>
              </a:rPr>
              <a:t> </a:t>
            </a:r>
          </a:p>
        </p:txBody>
      </p:sp>
      <p:sp>
        <p:nvSpPr>
          <p:cNvPr id="9" name="Star: 5 Points 8">
            <a:extLst>
              <a:ext uri="{FF2B5EF4-FFF2-40B4-BE49-F238E27FC236}">
                <a16:creationId xmlns:a16="http://schemas.microsoft.com/office/drawing/2014/main" id="{122A323F-B51D-3018-321D-A4F5E9DE7A5D}"/>
              </a:ext>
            </a:extLst>
          </p:cNvPr>
          <p:cNvSpPr/>
          <p:nvPr/>
        </p:nvSpPr>
        <p:spPr>
          <a:xfrm>
            <a:off x="9322441" y="157849"/>
            <a:ext cx="259665" cy="222501"/>
          </a:xfrm>
          <a:prstGeom prst="star5">
            <a:avLst/>
          </a:prstGeom>
          <a:solidFill>
            <a:srgbClr val="FFFF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cxnSp>
        <p:nvCxnSpPr>
          <p:cNvPr id="14" name="Straight Connector 13">
            <a:extLst>
              <a:ext uri="{FF2B5EF4-FFF2-40B4-BE49-F238E27FC236}">
                <a16:creationId xmlns:a16="http://schemas.microsoft.com/office/drawing/2014/main" id="{26F9E480-4D1F-FA7D-1BC9-D263FA658B6C}"/>
              </a:ext>
            </a:extLst>
          </p:cNvPr>
          <p:cNvCxnSpPr/>
          <p:nvPr/>
        </p:nvCxnSpPr>
        <p:spPr>
          <a:xfrm>
            <a:off x="2605374" y="965255"/>
            <a:ext cx="0" cy="52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994ECC-136F-13FA-AEA3-9BE3455047F2}"/>
              </a:ext>
            </a:extLst>
          </p:cNvPr>
          <p:cNvCxnSpPr>
            <a:cxnSpLocks/>
          </p:cNvCxnSpPr>
          <p:nvPr/>
        </p:nvCxnSpPr>
        <p:spPr>
          <a:xfrm>
            <a:off x="2648590" y="967527"/>
            <a:ext cx="0" cy="52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1AE103-A52B-BA97-8D40-BF59F9DD67F7}"/>
              </a:ext>
            </a:extLst>
          </p:cNvPr>
          <p:cNvCxnSpPr/>
          <p:nvPr/>
        </p:nvCxnSpPr>
        <p:spPr>
          <a:xfrm>
            <a:off x="5833316" y="965255"/>
            <a:ext cx="0" cy="52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7E8F45-7EE9-1523-EF85-B7EA26ED6337}"/>
              </a:ext>
            </a:extLst>
          </p:cNvPr>
          <p:cNvCxnSpPr>
            <a:cxnSpLocks/>
          </p:cNvCxnSpPr>
          <p:nvPr/>
        </p:nvCxnSpPr>
        <p:spPr>
          <a:xfrm>
            <a:off x="5876532" y="967527"/>
            <a:ext cx="0" cy="5262639"/>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B45764-A3A7-B9EC-221E-E0DF038DAFAB}"/>
              </a:ext>
            </a:extLst>
          </p:cNvPr>
          <p:cNvSpPr txBox="1"/>
          <p:nvPr/>
        </p:nvSpPr>
        <p:spPr>
          <a:xfrm>
            <a:off x="3025823" y="972162"/>
            <a:ext cx="2453289" cy="923330"/>
          </a:xfrm>
          <a:prstGeom prst="rect">
            <a:avLst/>
          </a:prstGeom>
          <a:noFill/>
          <a:ln>
            <a:solidFill>
              <a:srgbClr val="B1D2A7"/>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Added as</a:t>
            </a:r>
            <a:r>
              <a:rPr kumimoji="0" lang="en-US" sz="1800" b="0" i="0" u="none" strike="noStrike" kern="1200" cap="none" spc="0" normalizeH="0" baseline="0" noProof="0">
                <a:ln>
                  <a:noFill/>
                </a:ln>
                <a:solidFill>
                  <a:srgbClr val="000000"/>
                </a:solidFill>
                <a:effectLst/>
                <a:uLnTx/>
                <a:uFillTx/>
                <a:latin typeface="Gill Sans Ultra Bold" panose="020B0A02020104020203" pitchFamily="34" charset="0"/>
                <a:ea typeface="+mn-ea"/>
                <a:cs typeface="+mn-cs"/>
              </a:rPr>
              <a:t> </a:t>
            </a:r>
            <a:r>
              <a:rPr kumimoji="0" lang="en-US" sz="1800" b="0" i="0" u="none" strike="noStrike" kern="1200" cap="none" spc="0" normalizeH="0" baseline="0" noProof="0">
                <a:ln>
                  <a:noFill/>
                </a:ln>
                <a:solidFill>
                  <a:srgbClr val="B1D2A7"/>
                </a:solidFill>
                <a:effectLst/>
                <a:uLnTx/>
                <a:uFillTx/>
                <a:latin typeface="Gill Sans Ultra Bold" panose="020B0A02020104020203" pitchFamily="34" charset="0"/>
                <a:ea typeface="+mn-ea"/>
                <a:cs typeface="+mn-cs"/>
              </a:rPr>
              <a:t>light green</a:t>
            </a:r>
            <a:r>
              <a:rPr kumimoji="0" lang="en-US" sz="1800" b="0" i="0" u="none" strike="noStrike" kern="1200" cap="none" spc="0" normalizeH="0" baseline="0" noProof="0">
                <a:ln>
                  <a:noFill/>
                </a:ln>
                <a:solidFill>
                  <a:srgbClr val="F48FB1"/>
                </a:solidFill>
                <a:effectLst/>
                <a:uLnTx/>
                <a:uFillTx/>
                <a:latin typeface="Gill Sans Nova Ultra Bold" panose="020F0502020204030204" pitchFamily="34" charset="0"/>
                <a:ea typeface="+mn-ea"/>
                <a:cs typeface="+mn-cs"/>
              </a:rPr>
              <a:t> </a:t>
            </a: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comment annotations</a:t>
            </a:r>
            <a:endParaRPr kumimoji="0" lang="en-US" sz="12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endParaRPr>
          </a:p>
        </p:txBody>
      </p:sp>
      <p:sp>
        <p:nvSpPr>
          <p:cNvPr id="26" name="TextBox 25">
            <a:extLst>
              <a:ext uri="{FF2B5EF4-FFF2-40B4-BE49-F238E27FC236}">
                <a16:creationId xmlns:a16="http://schemas.microsoft.com/office/drawing/2014/main" id="{A7D974B3-2336-D925-49AE-EBBF2B84B761}"/>
              </a:ext>
            </a:extLst>
          </p:cNvPr>
          <p:cNvSpPr txBox="1"/>
          <p:nvPr/>
        </p:nvSpPr>
        <p:spPr>
          <a:xfrm>
            <a:off x="2646398" y="2017582"/>
            <a:ext cx="3183996"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11111"/>
                </a:solidFill>
                <a:effectLst/>
                <a:highlight>
                  <a:srgbClr val="B1D2A7"/>
                </a:highlight>
                <a:uLnTx/>
                <a:uFillTx/>
                <a:latin typeface="Gill Sans Nova" panose="020B0602020104020203" pitchFamily="34" charset="0"/>
                <a:ea typeface="+mn-ea"/>
                <a:cs typeface="+mn-cs"/>
              </a:rPr>
              <a:t>Functional Annotations </a:t>
            </a:r>
            <a:br>
              <a:rPr kumimoji="0" lang="en-US" sz="1400" b="1" i="0" u="none" strike="noStrike" kern="1200" cap="none" spc="0" normalizeH="0" baseline="0" noProof="0">
                <a:ln>
                  <a:noFill/>
                </a:ln>
                <a:solidFill>
                  <a:srgbClr val="111111"/>
                </a:solidFill>
                <a:effectLst/>
                <a:highlight>
                  <a:srgbClr val="B1D2A7"/>
                </a:highlight>
                <a:uLnTx/>
                <a:uFillTx/>
                <a:latin typeface="Gill Sans Nova" panose="020B0602020104020203" pitchFamily="34" charset="0"/>
                <a:ea typeface="+mn-ea"/>
                <a:cs typeface="+mn-cs"/>
              </a:rPr>
            </a:br>
            <a:r>
              <a:rPr kumimoji="0" lang="en-US" sz="1200" b="1" i="0" u="none" strike="noStrike" kern="1200" cap="none" spc="0" normalizeH="0" baseline="0" noProof="0">
                <a:ln>
                  <a:noFill/>
                </a:ln>
                <a:solidFill>
                  <a:srgbClr val="111111"/>
                </a:solidFill>
                <a:effectLst/>
                <a:highlight>
                  <a:srgbClr val="B1D2A7"/>
                </a:highlight>
                <a:uLnTx/>
                <a:uFillTx/>
                <a:latin typeface="Gill Sans Nova" panose="020B0602020104020203" pitchFamily="34" charset="0"/>
                <a:ea typeface="+mn-ea"/>
                <a:cs typeface="+mn-cs"/>
              </a:rPr>
              <a:t>not required for 2253 submission</a:t>
            </a:r>
          </a:p>
        </p:txBody>
      </p:sp>
      <p:pic>
        <p:nvPicPr>
          <p:cNvPr id="28" name="Picture 27">
            <a:extLst>
              <a:ext uri="{FF2B5EF4-FFF2-40B4-BE49-F238E27FC236}">
                <a16:creationId xmlns:a16="http://schemas.microsoft.com/office/drawing/2014/main" id="{9BD4701A-13F9-B2CA-EC0F-A925F32C8995}"/>
              </a:ext>
            </a:extLst>
          </p:cNvPr>
          <p:cNvPicPr>
            <a:picLocks noChangeAspect="1"/>
          </p:cNvPicPr>
          <p:nvPr/>
        </p:nvPicPr>
        <p:blipFill>
          <a:blip r:embed="rId4"/>
          <a:stretch>
            <a:fillRect/>
          </a:stretch>
        </p:blipFill>
        <p:spPr>
          <a:xfrm>
            <a:off x="6283841" y="3672540"/>
            <a:ext cx="1372662" cy="689780"/>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B34181EC-B9BF-9924-229F-62EE4F87B438}"/>
              </a:ext>
            </a:extLst>
          </p:cNvPr>
          <p:cNvPicPr>
            <a:picLocks noChangeAspect="1"/>
          </p:cNvPicPr>
          <p:nvPr/>
        </p:nvPicPr>
        <p:blipFill>
          <a:blip r:embed="rId5"/>
          <a:stretch>
            <a:fillRect/>
          </a:stretch>
        </p:blipFill>
        <p:spPr>
          <a:xfrm>
            <a:off x="7708117" y="3669588"/>
            <a:ext cx="1214859" cy="511725"/>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90C1D420-5057-734F-F626-7DA8659E454E}"/>
              </a:ext>
            </a:extLst>
          </p:cNvPr>
          <p:cNvPicPr>
            <a:picLocks noChangeAspect="1"/>
          </p:cNvPicPr>
          <p:nvPr/>
        </p:nvPicPr>
        <p:blipFill>
          <a:blip r:embed="rId6"/>
          <a:srcRect l="15539" r="16373"/>
          <a:stretch/>
        </p:blipFill>
        <p:spPr>
          <a:xfrm>
            <a:off x="2765009" y="2689433"/>
            <a:ext cx="1449386" cy="649430"/>
          </a:xfrm>
          <a:prstGeom prst="rect">
            <a:avLst/>
          </a:prstGeom>
          <a:ln>
            <a:noFill/>
          </a:ln>
          <a:effectLst>
            <a:outerShdw blurRad="292100" dist="139700" dir="2700000" algn="tl" rotWithShape="0">
              <a:srgbClr val="333333">
                <a:alpha val="65000"/>
              </a:srgbClr>
            </a:outerShdw>
          </a:effectLst>
        </p:spPr>
      </p:pic>
      <p:grpSp>
        <p:nvGrpSpPr>
          <p:cNvPr id="33" name="Group 32">
            <a:extLst>
              <a:ext uri="{FF2B5EF4-FFF2-40B4-BE49-F238E27FC236}">
                <a16:creationId xmlns:a16="http://schemas.microsoft.com/office/drawing/2014/main" id="{1EA34025-3863-4CCF-1E48-5F9F75248B48}"/>
              </a:ext>
            </a:extLst>
          </p:cNvPr>
          <p:cNvGrpSpPr/>
          <p:nvPr/>
        </p:nvGrpSpPr>
        <p:grpSpPr>
          <a:xfrm>
            <a:off x="2761605" y="4182967"/>
            <a:ext cx="1347571" cy="398297"/>
            <a:chOff x="3088805" y="3369690"/>
            <a:chExt cx="1933845" cy="571580"/>
          </a:xfrm>
        </p:grpSpPr>
        <p:pic>
          <p:nvPicPr>
            <p:cNvPr id="34" name="Picture 33">
              <a:extLst>
                <a:ext uri="{FF2B5EF4-FFF2-40B4-BE49-F238E27FC236}">
                  <a16:creationId xmlns:a16="http://schemas.microsoft.com/office/drawing/2014/main" id="{60196D1D-90BD-F28C-ACEF-B1FF0C7944D9}"/>
                </a:ext>
              </a:extLst>
            </p:cNvPr>
            <p:cNvPicPr>
              <a:picLocks noChangeAspect="1"/>
            </p:cNvPicPr>
            <p:nvPr/>
          </p:nvPicPr>
          <p:blipFill>
            <a:blip r:embed="rId7"/>
            <a:stretch>
              <a:fillRect/>
            </a:stretch>
          </p:blipFill>
          <p:spPr>
            <a:xfrm>
              <a:off x="3088805" y="3369690"/>
              <a:ext cx="1933845" cy="571580"/>
            </a:xfrm>
            <a:prstGeom prst="rect">
              <a:avLst/>
            </a:prstGeom>
            <a:ln>
              <a:noFill/>
            </a:ln>
            <a:effectLst>
              <a:outerShdw blurRad="292100" dist="139700" dir="2700000" algn="tl" rotWithShape="0">
                <a:srgbClr val="333333">
                  <a:alpha val="65000"/>
                </a:srgbClr>
              </a:outerShdw>
            </a:effectLst>
          </p:spPr>
        </p:pic>
        <p:sp>
          <p:nvSpPr>
            <p:cNvPr id="35" name="TextBox 34">
              <a:extLst>
                <a:ext uri="{FF2B5EF4-FFF2-40B4-BE49-F238E27FC236}">
                  <a16:creationId xmlns:a16="http://schemas.microsoft.com/office/drawing/2014/main" id="{2EFF2235-356B-B8B6-428A-509AF777C77B}"/>
                </a:ext>
              </a:extLst>
            </p:cNvPr>
            <p:cNvSpPr txBox="1"/>
            <p:nvPr/>
          </p:nvSpPr>
          <p:spPr>
            <a:xfrm>
              <a:off x="3200400" y="3478304"/>
              <a:ext cx="1748118" cy="367553"/>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highlight>
                    <a:srgbClr val="B1D2A7"/>
                  </a:highlight>
                  <a:uLnTx/>
                  <a:uFillTx/>
                  <a:latin typeface="Invention"/>
                  <a:ea typeface="+mn-ea"/>
                  <a:cs typeface="+mn-cs"/>
                </a:rPr>
                <a:t>See the data</a:t>
              </a:r>
            </a:p>
          </p:txBody>
        </p:sp>
      </p:grpSp>
      <p:pic>
        <p:nvPicPr>
          <p:cNvPr id="37" name="Picture 36">
            <a:extLst>
              <a:ext uri="{FF2B5EF4-FFF2-40B4-BE49-F238E27FC236}">
                <a16:creationId xmlns:a16="http://schemas.microsoft.com/office/drawing/2014/main" id="{C809B435-8547-B5CC-E7F6-788FC5133024}"/>
              </a:ext>
            </a:extLst>
          </p:cNvPr>
          <p:cNvPicPr>
            <a:picLocks noChangeAspect="1"/>
          </p:cNvPicPr>
          <p:nvPr/>
        </p:nvPicPr>
        <p:blipFill>
          <a:blip r:embed="rId8"/>
          <a:stretch>
            <a:fillRect/>
          </a:stretch>
        </p:blipFill>
        <p:spPr>
          <a:xfrm>
            <a:off x="4169163" y="4036565"/>
            <a:ext cx="1496706" cy="753181"/>
          </a:xfrm>
          <a:prstGeom prst="rect">
            <a:avLst/>
          </a:prstGeom>
          <a:ln>
            <a:noFill/>
          </a:ln>
          <a:effectLst>
            <a:outerShdw blurRad="292100" dist="139700" dir="2700000" algn="tl" rotWithShape="0">
              <a:srgbClr val="333333">
                <a:alpha val="65000"/>
              </a:srgbClr>
            </a:outerShdw>
          </a:effectLst>
        </p:spPr>
      </p:pic>
      <p:pic>
        <p:nvPicPr>
          <p:cNvPr id="41" name="Picture 40">
            <a:extLst>
              <a:ext uri="{FF2B5EF4-FFF2-40B4-BE49-F238E27FC236}">
                <a16:creationId xmlns:a16="http://schemas.microsoft.com/office/drawing/2014/main" id="{D8BC92F7-ED6D-BED3-FCC7-69DF4DB2F3EC}"/>
              </a:ext>
            </a:extLst>
          </p:cNvPr>
          <p:cNvPicPr>
            <a:picLocks noChangeAspect="1"/>
          </p:cNvPicPr>
          <p:nvPr/>
        </p:nvPicPr>
        <p:blipFill>
          <a:blip r:embed="rId9"/>
          <a:srcRect l="19751" r="15345"/>
          <a:stretch/>
        </p:blipFill>
        <p:spPr>
          <a:xfrm>
            <a:off x="6331253" y="5637432"/>
            <a:ext cx="1184290" cy="522415"/>
          </a:xfrm>
          <a:prstGeom prst="rect">
            <a:avLst/>
          </a:prstGeom>
          <a:ln>
            <a:noFill/>
          </a:ln>
          <a:effectLst>
            <a:outerShdw blurRad="292100" dist="139700" dir="2700000" algn="tl" rotWithShape="0">
              <a:srgbClr val="333333">
                <a:alpha val="65000"/>
              </a:srgbClr>
            </a:outerShdw>
          </a:effectLst>
        </p:spPr>
      </p:pic>
      <p:pic>
        <p:nvPicPr>
          <p:cNvPr id="42" name="Picture 41">
            <a:extLst>
              <a:ext uri="{FF2B5EF4-FFF2-40B4-BE49-F238E27FC236}">
                <a16:creationId xmlns:a16="http://schemas.microsoft.com/office/drawing/2014/main" id="{DBD48DDF-C1F7-EA96-6085-4036C8355956}"/>
              </a:ext>
            </a:extLst>
          </p:cNvPr>
          <p:cNvPicPr>
            <a:picLocks noChangeAspect="1"/>
          </p:cNvPicPr>
          <p:nvPr/>
        </p:nvPicPr>
        <p:blipFill>
          <a:blip r:embed="rId10"/>
          <a:stretch>
            <a:fillRect/>
          </a:stretch>
        </p:blipFill>
        <p:spPr>
          <a:xfrm>
            <a:off x="7646127" y="5612965"/>
            <a:ext cx="1170594" cy="609763"/>
          </a:xfrm>
          <a:prstGeom prst="rect">
            <a:avLst/>
          </a:prstGeom>
          <a:ln>
            <a:noFill/>
          </a:ln>
          <a:effectLst>
            <a:outerShdw blurRad="292100" dist="139700" dir="2700000" algn="tl" rotWithShape="0">
              <a:srgbClr val="333333">
                <a:alpha val="65000"/>
              </a:srgbClr>
            </a:outerShdw>
          </a:effectLst>
        </p:spPr>
      </p:pic>
      <p:sp>
        <p:nvSpPr>
          <p:cNvPr id="43" name="Star: 5 Points 42">
            <a:extLst>
              <a:ext uri="{FF2B5EF4-FFF2-40B4-BE49-F238E27FC236}">
                <a16:creationId xmlns:a16="http://schemas.microsoft.com/office/drawing/2014/main" id="{FA1F1F28-A9F4-2C6A-E1B4-4595BCE573F4}"/>
              </a:ext>
            </a:extLst>
          </p:cNvPr>
          <p:cNvSpPr/>
          <p:nvPr/>
        </p:nvSpPr>
        <p:spPr>
          <a:xfrm>
            <a:off x="2956937" y="2007781"/>
            <a:ext cx="244690" cy="222501"/>
          </a:xfrm>
          <a:prstGeom prst="star5">
            <a:avLst/>
          </a:prstGeom>
          <a:solidFill>
            <a:srgbClr val="FFFF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44" name="Star: 5 Points 43">
            <a:extLst>
              <a:ext uri="{FF2B5EF4-FFF2-40B4-BE49-F238E27FC236}">
                <a16:creationId xmlns:a16="http://schemas.microsoft.com/office/drawing/2014/main" id="{40838E87-7D28-A9D7-1E86-D265877345B7}"/>
              </a:ext>
            </a:extLst>
          </p:cNvPr>
          <p:cNvSpPr/>
          <p:nvPr/>
        </p:nvSpPr>
        <p:spPr>
          <a:xfrm>
            <a:off x="5999131" y="5351667"/>
            <a:ext cx="244690" cy="222501"/>
          </a:xfrm>
          <a:prstGeom prst="star5">
            <a:avLst/>
          </a:prstGeom>
          <a:solidFill>
            <a:srgbClr val="FFFF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cxnSp>
        <p:nvCxnSpPr>
          <p:cNvPr id="4" name="Straight Connector 3">
            <a:extLst>
              <a:ext uri="{FF2B5EF4-FFF2-40B4-BE49-F238E27FC236}">
                <a16:creationId xmlns:a16="http://schemas.microsoft.com/office/drawing/2014/main" id="{8E463735-AA67-0225-5D5B-CBBB21B9AED5}"/>
              </a:ext>
            </a:extLst>
          </p:cNvPr>
          <p:cNvCxnSpPr/>
          <p:nvPr/>
        </p:nvCxnSpPr>
        <p:spPr>
          <a:xfrm>
            <a:off x="207514" y="798164"/>
            <a:ext cx="11474063"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14A38B2-CC31-EFCD-FA2C-7AF26F5E42BB}"/>
              </a:ext>
            </a:extLst>
          </p:cNvPr>
          <p:cNvPicPr>
            <a:picLocks noChangeAspect="1"/>
          </p:cNvPicPr>
          <p:nvPr/>
        </p:nvPicPr>
        <p:blipFill>
          <a:blip r:embed="rId11"/>
          <a:srcRect l="29669" t="6706" r="1609" b="7811"/>
          <a:stretch/>
        </p:blipFill>
        <p:spPr>
          <a:xfrm>
            <a:off x="7008602" y="2363431"/>
            <a:ext cx="1150986" cy="68994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B7EFECE-65DF-FCF1-E6C1-58310375174E}"/>
              </a:ext>
            </a:extLst>
          </p:cNvPr>
          <p:cNvPicPr>
            <a:picLocks noChangeAspect="1"/>
          </p:cNvPicPr>
          <p:nvPr/>
        </p:nvPicPr>
        <p:blipFill>
          <a:blip r:embed="rId12"/>
          <a:srcRect l="38493" t="42586" r="20556" b="19733"/>
          <a:stretch/>
        </p:blipFill>
        <p:spPr>
          <a:xfrm>
            <a:off x="6264947" y="4532391"/>
            <a:ext cx="1381205" cy="17153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184B8A7-A69F-14D1-B409-8D29300B50C1}"/>
              </a:ext>
            </a:extLst>
          </p:cNvPr>
          <p:cNvPicPr>
            <a:picLocks noChangeAspect="1"/>
          </p:cNvPicPr>
          <p:nvPr/>
        </p:nvPicPr>
        <p:blipFill>
          <a:blip r:embed="rId13"/>
          <a:stretch>
            <a:fillRect/>
          </a:stretch>
        </p:blipFill>
        <p:spPr>
          <a:xfrm>
            <a:off x="7708117" y="4479484"/>
            <a:ext cx="1223864" cy="448891"/>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4CC3D671-845F-3F93-579C-F36B97354E25}"/>
              </a:ext>
            </a:extLst>
          </p:cNvPr>
          <p:cNvPicPr>
            <a:picLocks noChangeAspect="1"/>
          </p:cNvPicPr>
          <p:nvPr/>
        </p:nvPicPr>
        <p:blipFill>
          <a:blip r:embed="rId14"/>
          <a:srcRect l="2879" t="5228" r="2132" b="3458"/>
          <a:stretch/>
        </p:blipFill>
        <p:spPr>
          <a:xfrm>
            <a:off x="4249492" y="2689433"/>
            <a:ext cx="1449386" cy="676987"/>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BAFA644B-C13F-6065-5ADD-81AC7C42B787}"/>
              </a:ext>
            </a:extLst>
          </p:cNvPr>
          <p:cNvSpPr txBox="1"/>
          <p:nvPr/>
        </p:nvSpPr>
        <p:spPr>
          <a:xfrm>
            <a:off x="-494219" y="4543520"/>
            <a:ext cx="365859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11111"/>
                </a:solidFill>
                <a:effectLst/>
                <a:highlight>
                  <a:srgbClr val="FFAB2F"/>
                </a:highlight>
                <a:uLnTx/>
                <a:uFillTx/>
                <a:latin typeface="Gill Sans Nova" panose="020B0602020104020203" pitchFamily="34" charset="0"/>
                <a:ea typeface="+mn-ea"/>
                <a:cs typeface="+mn-cs"/>
              </a:rPr>
              <a:t>Derivative Parent Anchors</a:t>
            </a:r>
          </a:p>
        </p:txBody>
      </p:sp>
      <p:pic>
        <p:nvPicPr>
          <p:cNvPr id="30" name="Picture 29">
            <a:extLst>
              <a:ext uri="{FF2B5EF4-FFF2-40B4-BE49-F238E27FC236}">
                <a16:creationId xmlns:a16="http://schemas.microsoft.com/office/drawing/2014/main" id="{55C2911F-E0AD-983C-4739-C229C4F829A4}"/>
              </a:ext>
            </a:extLst>
          </p:cNvPr>
          <p:cNvPicPr>
            <a:picLocks noChangeAspect="1"/>
          </p:cNvPicPr>
          <p:nvPr/>
        </p:nvPicPr>
        <p:blipFill>
          <a:blip r:embed="rId15"/>
          <a:srcRect b="22789"/>
          <a:stretch/>
        </p:blipFill>
        <p:spPr>
          <a:xfrm>
            <a:off x="360688" y="4872528"/>
            <a:ext cx="1857405" cy="701640"/>
          </a:xfrm>
          <a:prstGeom prst="rect">
            <a:avLst/>
          </a:prstGeom>
          <a:ln>
            <a:noFill/>
          </a:ln>
          <a:effectLst>
            <a:outerShdw blurRad="292100" dist="139700" dir="2700000" algn="tl" rotWithShape="0">
              <a:srgbClr val="333333">
                <a:alpha val="65000"/>
              </a:srgbClr>
            </a:outerShdw>
          </a:effectLst>
        </p:spPr>
      </p:pic>
      <p:sp>
        <p:nvSpPr>
          <p:cNvPr id="39" name="Rectangle 38">
            <a:extLst>
              <a:ext uri="{FF2B5EF4-FFF2-40B4-BE49-F238E27FC236}">
                <a16:creationId xmlns:a16="http://schemas.microsoft.com/office/drawing/2014/main" id="{4480A909-3047-6D3A-5CBF-7C53537F35E1}"/>
              </a:ext>
            </a:extLst>
          </p:cNvPr>
          <p:cNvSpPr/>
          <p:nvPr/>
        </p:nvSpPr>
        <p:spPr>
          <a:xfrm>
            <a:off x="389511" y="5525129"/>
            <a:ext cx="1794204" cy="4904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sp>
        <p:nvSpPr>
          <p:cNvPr id="38" name="Rectangle 37">
            <a:extLst>
              <a:ext uri="{FF2B5EF4-FFF2-40B4-BE49-F238E27FC236}">
                <a16:creationId xmlns:a16="http://schemas.microsoft.com/office/drawing/2014/main" id="{EEF412A8-4798-E89C-8DCB-EDA67BCDE9D8}"/>
              </a:ext>
            </a:extLst>
          </p:cNvPr>
          <p:cNvSpPr/>
          <p:nvPr/>
        </p:nvSpPr>
        <p:spPr>
          <a:xfrm>
            <a:off x="421314" y="5344322"/>
            <a:ext cx="1732674" cy="2157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pic>
        <p:nvPicPr>
          <p:cNvPr id="7" name="Picture 6">
            <a:extLst>
              <a:ext uri="{FF2B5EF4-FFF2-40B4-BE49-F238E27FC236}">
                <a16:creationId xmlns:a16="http://schemas.microsoft.com/office/drawing/2014/main" id="{0AC535EE-31FF-0815-3C44-A4ED75CFDAEF}"/>
              </a:ext>
            </a:extLst>
          </p:cNvPr>
          <p:cNvPicPr>
            <a:picLocks noChangeAspect="1"/>
          </p:cNvPicPr>
          <p:nvPr/>
        </p:nvPicPr>
        <p:blipFill>
          <a:blip r:embed="rId16"/>
          <a:stretch>
            <a:fillRect/>
          </a:stretch>
        </p:blipFill>
        <p:spPr>
          <a:xfrm>
            <a:off x="436948" y="2469119"/>
            <a:ext cx="1740720" cy="54559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BD54B88-3E2E-2CBA-6B72-77B83FD86810}"/>
              </a:ext>
            </a:extLst>
          </p:cNvPr>
          <p:cNvPicPr>
            <a:picLocks noChangeAspect="1"/>
          </p:cNvPicPr>
          <p:nvPr/>
        </p:nvPicPr>
        <p:blipFill>
          <a:blip r:embed="rId17"/>
          <a:stretch>
            <a:fillRect/>
          </a:stretch>
        </p:blipFill>
        <p:spPr>
          <a:xfrm>
            <a:off x="436405" y="3137541"/>
            <a:ext cx="1718931" cy="540113"/>
          </a:xfrm>
          <a:prstGeom prst="rect">
            <a:avLst/>
          </a:prstGeom>
          <a:ln>
            <a:noFill/>
          </a:ln>
          <a:effectLst>
            <a:outerShdw blurRad="292100" dist="139700" dir="2700000" algn="tl" rotWithShape="0">
              <a:srgbClr val="333333">
                <a:alpha val="65000"/>
              </a:srgbClr>
            </a:outerShdw>
          </a:effectLst>
        </p:spPr>
      </p:pic>
      <p:pic>
        <p:nvPicPr>
          <p:cNvPr id="49" name="Picture 48">
            <a:extLst>
              <a:ext uri="{FF2B5EF4-FFF2-40B4-BE49-F238E27FC236}">
                <a16:creationId xmlns:a16="http://schemas.microsoft.com/office/drawing/2014/main" id="{BA5114FF-509C-74B2-51EB-2153E973AA28}"/>
              </a:ext>
            </a:extLst>
          </p:cNvPr>
          <p:cNvPicPr>
            <a:picLocks noChangeAspect="1"/>
          </p:cNvPicPr>
          <p:nvPr/>
        </p:nvPicPr>
        <p:blipFill>
          <a:blip r:embed="rId18"/>
          <a:stretch>
            <a:fillRect/>
          </a:stretch>
        </p:blipFill>
        <p:spPr>
          <a:xfrm>
            <a:off x="429567" y="3793209"/>
            <a:ext cx="1719526" cy="62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24300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CEA87-E22B-2498-957B-D9ECDC777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7D450-8852-E76B-68EB-F941CF6158EB}"/>
              </a:ext>
            </a:extLst>
          </p:cNvPr>
          <p:cNvSpPr>
            <a:spLocks noGrp="1"/>
          </p:cNvSpPr>
          <p:nvPr>
            <p:ph type="title"/>
          </p:nvPr>
        </p:nvSpPr>
        <p:spPr>
          <a:xfrm>
            <a:off x="377825" y="377825"/>
            <a:ext cx="9024967" cy="850107"/>
          </a:xfrm>
        </p:spPr>
        <p:txBody>
          <a:bodyPr/>
          <a:lstStyle/>
          <a:p>
            <a:r>
              <a:rPr lang="en-US"/>
              <a:t>Rollout of Annotating and Referencing 2.0</a:t>
            </a:r>
          </a:p>
        </p:txBody>
      </p:sp>
      <p:sp>
        <p:nvSpPr>
          <p:cNvPr id="4" name="Footer Placeholder 3">
            <a:extLst>
              <a:ext uri="{FF2B5EF4-FFF2-40B4-BE49-F238E27FC236}">
                <a16:creationId xmlns:a16="http://schemas.microsoft.com/office/drawing/2014/main" id="{7FBAA14C-41FB-79CF-67F4-E8CFCD7450C5}"/>
              </a:ext>
            </a:extLst>
          </p:cNvPr>
          <p:cNvSpPr>
            <a:spLocks noGrp="1"/>
          </p:cNvSpPr>
          <p:nvPr>
            <p:ph type="ftr" sz="quarter" idx="11"/>
          </p:nvPr>
        </p:nvSpPr>
        <p:spPr>
          <a:xfrm>
            <a:off x="398599" y="6480175"/>
            <a:ext cx="4114844" cy="21415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all" spc="0" normalizeH="0" baseline="0" noProof="0">
                <a:ln>
                  <a:noFill/>
                </a:ln>
                <a:solidFill>
                  <a:srgbClr val="9EA7B3"/>
                </a:solidFill>
                <a:effectLst/>
                <a:uLnTx/>
                <a:uFillTx/>
                <a:latin typeface="Invention"/>
                <a:ea typeface="+mn-ea"/>
                <a:cs typeface="+mn-cs"/>
              </a:rPr>
              <a:t>FOR INTERNAL USE ONLY</a:t>
            </a:r>
          </a:p>
        </p:txBody>
      </p:sp>
      <p:sp>
        <p:nvSpPr>
          <p:cNvPr id="13" name="Rectangle: Rounded Corners 12">
            <a:extLst>
              <a:ext uri="{FF2B5EF4-FFF2-40B4-BE49-F238E27FC236}">
                <a16:creationId xmlns:a16="http://schemas.microsoft.com/office/drawing/2014/main" id="{36546338-6AEF-2F8A-FB02-58F97456CB39}"/>
              </a:ext>
            </a:extLst>
          </p:cNvPr>
          <p:cNvSpPr/>
          <p:nvPr/>
        </p:nvSpPr>
        <p:spPr>
          <a:xfrm>
            <a:off x="2729558" y="2348743"/>
            <a:ext cx="2101245" cy="3279308"/>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14" name="Rectangle: Rounded Corners 13">
            <a:extLst>
              <a:ext uri="{FF2B5EF4-FFF2-40B4-BE49-F238E27FC236}">
                <a16:creationId xmlns:a16="http://schemas.microsoft.com/office/drawing/2014/main" id="{616C5892-83D4-112C-8B95-CD050502A2BD}"/>
              </a:ext>
            </a:extLst>
          </p:cNvPr>
          <p:cNvSpPr/>
          <p:nvPr/>
        </p:nvSpPr>
        <p:spPr>
          <a:xfrm>
            <a:off x="5080867" y="2299961"/>
            <a:ext cx="2101245" cy="3279308"/>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15" name="Rectangle: Rounded Corners 14">
            <a:extLst>
              <a:ext uri="{FF2B5EF4-FFF2-40B4-BE49-F238E27FC236}">
                <a16:creationId xmlns:a16="http://schemas.microsoft.com/office/drawing/2014/main" id="{AEE8630E-E45F-1C9D-EB15-6F8C6224E692}"/>
              </a:ext>
            </a:extLst>
          </p:cNvPr>
          <p:cNvSpPr/>
          <p:nvPr/>
        </p:nvSpPr>
        <p:spPr>
          <a:xfrm>
            <a:off x="9827037" y="2302885"/>
            <a:ext cx="2101245" cy="3279308"/>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16" name="Rectangle: Rounded Corners 15">
            <a:extLst>
              <a:ext uri="{FF2B5EF4-FFF2-40B4-BE49-F238E27FC236}">
                <a16:creationId xmlns:a16="http://schemas.microsoft.com/office/drawing/2014/main" id="{50E94CDA-B560-51AB-E677-75FC34F0A0E6}"/>
              </a:ext>
            </a:extLst>
          </p:cNvPr>
          <p:cNvSpPr/>
          <p:nvPr/>
        </p:nvSpPr>
        <p:spPr>
          <a:xfrm>
            <a:off x="7475727" y="2302885"/>
            <a:ext cx="2101245" cy="3279308"/>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cxnSp>
        <p:nvCxnSpPr>
          <p:cNvPr id="18" name="Straight Connector 17">
            <a:extLst>
              <a:ext uri="{FF2B5EF4-FFF2-40B4-BE49-F238E27FC236}">
                <a16:creationId xmlns:a16="http://schemas.microsoft.com/office/drawing/2014/main" id="{C1D94A0B-6D00-D87D-185B-E34D06A17B9F}"/>
              </a:ext>
            </a:extLst>
          </p:cNvPr>
          <p:cNvCxnSpPr>
            <a:cxnSpLocks/>
          </p:cNvCxnSpPr>
          <p:nvPr/>
        </p:nvCxnSpPr>
        <p:spPr>
          <a:xfrm>
            <a:off x="2860488" y="3223175"/>
            <a:ext cx="1669143"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E0DA0CC-9977-DB11-55CC-2DFA8E060D36}"/>
              </a:ext>
            </a:extLst>
          </p:cNvPr>
          <p:cNvSpPr txBox="1"/>
          <p:nvPr/>
        </p:nvSpPr>
        <p:spPr>
          <a:xfrm>
            <a:off x="2889518" y="2828342"/>
            <a:ext cx="1741716" cy="22089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Invention"/>
                <a:ea typeface="+mn-ea"/>
                <a:cs typeface="+mn-cs"/>
              </a:rPr>
              <a:t>Aug 11 &amp; Aug 18</a:t>
            </a:r>
          </a:p>
        </p:txBody>
      </p:sp>
      <p:cxnSp>
        <p:nvCxnSpPr>
          <p:cNvPr id="19" name="Straight Connector 18">
            <a:extLst>
              <a:ext uri="{FF2B5EF4-FFF2-40B4-BE49-F238E27FC236}">
                <a16:creationId xmlns:a16="http://schemas.microsoft.com/office/drawing/2014/main" id="{71A0C29D-FE80-375D-5359-7B56F9E1F20D}"/>
              </a:ext>
            </a:extLst>
          </p:cNvPr>
          <p:cNvCxnSpPr>
            <a:cxnSpLocks/>
          </p:cNvCxnSpPr>
          <p:nvPr/>
        </p:nvCxnSpPr>
        <p:spPr>
          <a:xfrm>
            <a:off x="5211797" y="3223175"/>
            <a:ext cx="1669143"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AAA7D29-841A-1A15-7141-280598DBAB2C}"/>
              </a:ext>
            </a:extLst>
          </p:cNvPr>
          <p:cNvSpPr txBox="1"/>
          <p:nvPr/>
        </p:nvSpPr>
        <p:spPr>
          <a:xfrm>
            <a:off x="5175510" y="2833383"/>
            <a:ext cx="1934329" cy="22089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Invention"/>
                <a:ea typeface="+mn-ea"/>
                <a:cs typeface="+mn-cs"/>
              </a:rPr>
              <a:t>Aug 18</a:t>
            </a:r>
          </a:p>
        </p:txBody>
      </p:sp>
      <p:cxnSp>
        <p:nvCxnSpPr>
          <p:cNvPr id="20" name="Straight Connector 19">
            <a:extLst>
              <a:ext uri="{FF2B5EF4-FFF2-40B4-BE49-F238E27FC236}">
                <a16:creationId xmlns:a16="http://schemas.microsoft.com/office/drawing/2014/main" id="{CA045544-5830-60F1-DE88-834561EBD0A7}"/>
              </a:ext>
            </a:extLst>
          </p:cNvPr>
          <p:cNvCxnSpPr>
            <a:cxnSpLocks/>
          </p:cNvCxnSpPr>
          <p:nvPr/>
        </p:nvCxnSpPr>
        <p:spPr>
          <a:xfrm>
            <a:off x="7606657" y="3223175"/>
            <a:ext cx="1669143"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A2A62EB-AFD5-7A9C-7804-946E88C1067F}"/>
              </a:ext>
            </a:extLst>
          </p:cNvPr>
          <p:cNvSpPr txBox="1"/>
          <p:nvPr/>
        </p:nvSpPr>
        <p:spPr>
          <a:xfrm>
            <a:off x="7657459" y="2828342"/>
            <a:ext cx="1741716" cy="22089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Invention"/>
                <a:ea typeface="+mn-ea"/>
                <a:cs typeface="+mn-cs"/>
              </a:rPr>
              <a:t>Aug 11 – Sept 12</a:t>
            </a:r>
          </a:p>
        </p:txBody>
      </p:sp>
      <p:cxnSp>
        <p:nvCxnSpPr>
          <p:cNvPr id="21" name="Straight Connector 20">
            <a:extLst>
              <a:ext uri="{FF2B5EF4-FFF2-40B4-BE49-F238E27FC236}">
                <a16:creationId xmlns:a16="http://schemas.microsoft.com/office/drawing/2014/main" id="{6A365C19-51FC-EC2F-CABC-4A7F0E98EE8E}"/>
              </a:ext>
            </a:extLst>
          </p:cNvPr>
          <p:cNvCxnSpPr>
            <a:cxnSpLocks/>
          </p:cNvCxnSpPr>
          <p:nvPr/>
        </p:nvCxnSpPr>
        <p:spPr>
          <a:xfrm>
            <a:off x="9957968" y="3223175"/>
            <a:ext cx="1669143"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04902235-EC01-7A2E-CCE0-0E9A5FC19E8C}"/>
              </a:ext>
            </a:extLst>
          </p:cNvPr>
          <p:cNvSpPr txBox="1"/>
          <p:nvPr/>
        </p:nvSpPr>
        <p:spPr>
          <a:xfrm>
            <a:off x="9921681" y="2828342"/>
            <a:ext cx="1931000" cy="22089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Invention"/>
                <a:ea typeface="+mn-ea"/>
                <a:cs typeface="+mn-cs"/>
              </a:rPr>
              <a:t>Sept 15</a:t>
            </a:r>
          </a:p>
        </p:txBody>
      </p:sp>
      <p:grpSp>
        <p:nvGrpSpPr>
          <p:cNvPr id="43" name="Group 42">
            <a:extLst>
              <a:ext uri="{FF2B5EF4-FFF2-40B4-BE49-F238E27FC236}">
                <a16:creationId xmlns:a16="http://schemas.microsoft.com/office/drawing/2014/main" id="{15E4A53E-654A-3696-2A86-EF7DEC0AEFF0}"/>
              </a:ext>
            </a:extLst>
          </p:cNvPr>
          <p:cNvGrpSpPr/>
          <p:nvPr/>
        </p:nvGrpSpPr>
        <p:grpSpPr>
          <a:xfrm>
            <a:off x="5754220" y="2007814"/>
            <a:ext cx="584294" cy="593939"/>
            <a:chOff x="-3512714" y="2500868"/>
            <a:chExt cx="584294" cy="593939"/>
          </a:xfrm>
        </p:grpSpPr>
        <p:sp>
          <p:nvSpPr>
            <p:cNvPr id="42" name="Rectangle 41">
              <a:extLst>
                <a:ext uri="{FF2B5EF4-FFF2-40B4-BE49-F238E27FC236}">
                  <a16:creationId xmlns:a16="http://schemas.microsoft.com/office/drawing/2014/main" id="{28393618-FD9F-599A-0673-C17715C6CD30}"/>
                </a:ext>
              </a:extLst>
            </p:cNvPr>
            <p:cNvSpPr/>
            <p:nvPr/>
          </p:nvSpPr>
          <p:spPr>
            <a:xfrm>
              <a:off x="-3512714" y="2510513"/>
              <a:ext cx="584294" cy="584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pic>
          <p:nvPicPr>
            <p:cNvPr id="31" name="Graphic 30" descr="Document with solid fill">
              <a:extLst>
                <a:ext uri="{FF2B5EF4-FFF2-40B4-BE49-F238E27FC236}">
                  <a16:creationId xmlns:a16="http://schemas.microsoft.com/office/drawing/2014/main" id="{54E76AAA-CDE9-1C87-7DAB-C279C8A2DA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2714" y="2500868"/>
              <a:ext cx="584294" cy="584294"/>
            </a:xfrm>
            <a:prstGeom prst="rect">
              <a:avLst/>
            </a:prstGeom>
          </p:spPr>
        </p:pic>
      </p:grpSp>
      <p:grpSp>
        <p:nvGrpSpPr>
          <p:cNvPr id="45" name="Group 44">
            <a:extLst>
              <a:ext uri="{FF2B5EF4-FFF2-40B4-BE49-F238E27FC236}">
                <a16:creationId xmlns:a16="http://schemas.microsoft.com/office/drawing/2014/main" id="{4DDDE7A5-5931-2F40-EF40-E1340D108FD9}"/>
              </a:ext>
            </a:extLst>
          </p:cNvPr>
          <p:cNvGrpSpPr/>
          <p:nvPr/>
        </p:nvGrpSpPr>
        <p:grpSpPr>
          <a:xfrm>
            <a:off x="10500392" y="2038648"/>
            <a:ext cx="584294" cy="584294"/>
            <a:chOff x="-2076865" y="1834832"/>
            <a:chExt cx="584294" cy="584294"/>
          </a:xfrm>
        </p:grpSpPr>
        <p:sp>
          <p:nvSpPr>
            <p:cNvPr id="44" name="Rectangle 43">
              <a:extLst>
                <a:ext uri="{FF2B5EF4-FFF2-40B4-BE49-F238E27FC236}">
                  <a16:creationId xmlns:a16="http://schemas.microsoft.com/office/drawing/2014/main" id="{4888FE04-3718-CEBA-8264-DF2F260C1662}"/>
                </a:ext>
              </a:extLst>
            </p:cNvPr>
            <p:cNvSpPr/>
            <p:nvPr/>
          </p:nvSpPr>
          <p:spPr>
            <a:xfrm>
              <a:off x="-2076865" y="1834832"/>
              <a:ext cx="584294" cy="584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pic>
          <p:nvPicPr>
            <p:cNvPr id="33" name="Graphic 32" descr="Checkmark with solid fill">
              <a:extLst>
                <a:ext uri="{FF2B5EF4-FFF2-40B4-BE49-F238E27FC236}">
                  <a16:creationId xmlns:a16="http://schemas.microsoft.com/office/drawing/2014/main" id="{3E7435D5-96CA-E357-9FB7-D876ED767D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6865" y="1834832"/>
              <a:ext cx="584294" cy="584294"/>
            </a:xfrm>
            <a:prstGeom prst="rect">
              <a:avLst/>
            </a:prstGeom>
          </p:spPr>
        </p:pic>
      </p:grpSp>
      <p:grpSp>
        <p:nvGrpSpPr>
          <p:cNvPr id="41" name="Group 40">
            <a:extLst>
              <a:ext uri="{FF2B5EF4-FFF2-40B4-BE49-F238E27FC236}">
                <a16:creationId xmlns:a16="http://schemas.microsoft.com/office/drawing/2014/main" id="{90DDB6A9-52E9-530D-7422-59193C21C3A3}"/>
              </a:ext>
            </a:extLst>
          </p:cNvPr>
          <p:cNvGrpSpPr/>
          <p:nvPr/>
        </p:nvGrpSpPr>
        <p:grpSpPr>
          <a:xfrm>
            <a:off x="8149081" y="1993650"/>
            <a:ext cx="584294" cy="622967"/>
            <a:chOff x="-1922660" y="3085162"/>
            <a:chExt cx="584294" cy="622967"/>
          </a:xfrm>
        </p:grpSpPr>
        <p:sp>
          <p:nvSpPr>
            <p:cNvPr id="40" name="Rectangle 39">
              <a:extLst>
                <a:ext uri="{FF2B5EF4-FFF2-40B4-BE49-F238E27FC236}">
                  <a16:creationId xmlns:a16="http://schemas.microsoft.com/office/drawing/2014/main" id="{E2829CD5-EDC1-10C2-1046-F1C716C97FB5}"/>
                </a:ext>
              </a:extLst>
            </p:cNvPr>
            <p:cNvSpPr/>
            <p:nvPr/>
          </p:nvSpPr>
          <p:spPr>
            <a:xfrm>
              <a:off x="-1922660" y="3085162"/>
              <a:ext cx="584294" cy="584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pic>
          <p:nvPicPr>
            <p:cNvPr id="35" name="Graphic 34" descr="Shuffle with solid fill">
              <a:extLst>
                <a:ext uri="{FF2B5EF4-FFF2-40B4-BE49-F238E27FC236}">
                  <a16:creationId xmlns:a16="http://schemas.microsoft.com/office/drawing/2014/main" id="{1A6F72F2-E177-DDA6-BB61-5727C64DCE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2660" y="3123835"/>
              <a:ext cx="584294" cy="584294"/>
            </a:xfrm>
            <a:prstGeom prst="rect">
              <a:avLst/>
            </a:prstGeom>
          </p:spPr>
        </p:pic>
      </p:grpSp>
      <p:grpSp>
        <p:nvGrpSpPr>
          <p:cNvPr id="39" name="Group 38">
            <a:extLst>
              <a:ext uri="{FF2B5EF4-FFF2-40B4-BE49-F238E27FC236}">
                <a16:creationId xmlns:a16="http://schemas.microsoft.com/office/drawing/2014/main" id="{727F5DF1-87BA-11DB-5145-8991B207EADE}"/>
              </a:ext>
            </a:extLst>
          </p:cNvPr>
          <p:cNvGrpSpPr/>
          <p:nvPr/>
        </p:nvGrpSpPr>
        <p:grpSpPr>
          <a:xfrm>
            <a:off x="3306245" y="1993650"/>
            <a:ext cx="680963" cy="651029"/>
            <a:chOff x="-3146670" y="4023390"/>
            <a:chExt cx="584294" cy="584294"/>
          </a:xfrm>
        </p:grpSpPr>
        <p:sp>
          <p:nvSpPr>
            <p:cNvPr id="38" name="Rectangle 37">
              <a:extLst>
                <a:ext uri="{FF2B5EF4-FFF2-40B4-BE49-F238E27FC236}">
                  <a16:creationId xmlns:a16="http://schemas.microsoft.com/office/drawing/2014/main" id="{2595A1EA-9141-90D8-C3E9-E7833AB0F837}"/>
                </a:ext>
              </a:extLst>
            </p:cNvPr>
            <p:cNvSpPr/>
            <p:nvPr/>
          </p:nvSpPr>
          <p:spPr>
            <a:xfrm>
              <a:off x="-3146670" y="4023390"/>
              <a:ext cx="584294" cy="584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pic>
          <p:nvPicPr>
            <p:cNvPr id="37" name="Graphic 36" descr="Teacher with solid fill">
              <a:extLst>
                <a:ext uri="{FF2B5EF4-FFF2-40B4-BE49-F238E27FC236}">
                  <a16:creationId xmlns:a16="http://schemas.microsoft.com/office/drawing/2014/main" id="{9DF3E1A1-2E3C-07A8-0C44-B04D60A0E7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6670" y="4023390"/>
              <a:ext cx="584294" cy="584294"/>
            </a:xfrm>
            <a:prstGeom prst="rect">
              <a:avLst/>
            </a:prstGeom>
          </p:spPr>
        </p:pic>
      </p:grpSp>
      <p:sp>
        <p:nvSpPr>
          <p:cNvPr id="46" name="TextBox 45">
            <a:extLst>
              <a:ext uri="{FF2B5EF4-FFF2-40B4-BE49-F238E27FC236}">
                <a16:creationId xmlns:a16="http://schemas.microsoft.com/office/drawing/2014/main" id="{926BBF0C-22DF-9F56-58FB-50FB595B79AF}"/>
              </a:ext>
            </a:extLst>
          </p:cNvPr>
          <p:cNvSpPr txBox="1"/>
          <p:nvPr/>
        </p:nvSpPr>
        <p:spPr>
          <a:xfrm>
            <a:off x="2889518" y="3365893"/>
            <a:ext cx="1836357" cy="20682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prstClr val="black"/>
                </a:solidFill>
                <a:effectLst/>
                <a:uLnTx/>
                <a:uFillTx/>
                <a:latin typeface="Invention"/>
                <a:ea typeface="+mn-ea"/>
                <a:cs typeface="+mn-cs"/>
              </a:rPr>
              <a:t>Job Owner Inform</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prstClr val="black"/>
                </a:solidFill>
                <a:effectLst/>
                <a:uLnTx/>
                <a:uFillTx/>
                <a:latin typeface="Invention"/>
                <a:ea typeface="+mn-ea"/>
                <a:cs typeface="+mn-cs"/>
              </a:rPr>
              <a:t>Two Date Options for job owners in all BUs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prstClr val="black"/>
                </a:solidFill>
                <a:effectLst/>
                <a:uLnTx/>
                <a:uFillTx/>
                <a:latin typeface="Invention"/>
                <a:ea typeface="+mn-ea"/>
                <a:cs typeface="+mn-cs"/>
              </a:rPr>
              <a:t>Attendance mandatory w/ RCLO documenting</a:t>
            </a:r>
          </a:p>
        </p:txBody>
      </p:sp>
      <p:sp>
        <p:nvSpPr>
          <p:cNvPr id="47" name="TextBox 46">
            <a:extLst>
              <a:ext uri="{FF2B5EF4-FFF2-40B4-BE49-F238E27FC236}">
                <a16:creationId xmlns:a16="http://schemas.microsoft.com/office/drawing/2014/main" id="{979F475A-AE48-B2DE-EF85-15883729BC5A}"/>
              </a:ext>
            </a:extLst>
          </p:cNvPr>
          <p:cNvSpPr txBox="1"/>
          <p:nvPr/>
        </p:nvSpPr>
        <p:spPr>
          <a:xfrm>
            <a:off x="5211797" y="3289656"/>
            <a:ext cx="1898043" cy="140293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prstClr val="black"/>
                </a:solidFill>
                <a:effectLst/>
                <a:uLnTx/>
                <a:uFillTx/>
                <a:latin typeface="Invention"/>
                <a:ea typeface="+mn-ea"/>
                <a:cs typeface="+mn-cs"/>
              </a:rPr>
              <a:t>A&amp;R 2.0 Standard Live</a:t>
            </a:r>
            <a:br>
              <a:rPr kumimoji="0" lang="en-US" sz="1400" b="1" i="0" u="none" strike="noStrike" kern="1200" cap="none" spc="0" normalizeH="0" baseline="0" noProof="0">
                <a:ln>
                  <a:noFill/>
                </a:ln>
                <a:solidFill>
                  <a:prstClr val="black"/>
                </a:solidFill>
                <a:effectLst/>
                <a:uLnTx/>
                <a:uFillTx/>
                <a:latin typeface="Invention"/>
                <a:ea typeface="+mn-ea"/>
                <a:cs typeface="+mn-cs"/>
              </a:rPr>
            </a:br>
            <a:br>
              <a:rPr kumimoji="0" lang="en-US" sz="1400" b="1" i="0" u="none" strike="noStrike" kern="1200" cap="none" spc="0" normalizeH="0" baseline="0" noProof="0">
                <a:ln>
                  <a:noFill/>
                </a:ln>
                <a:solidFill>
                  <a:prstClr val="black"/>
                </a:solidFill>
                <a:effectLst/>
                <a:uLnTx/>
                <a:uFillTx/>
                <a:latin typeface="Invention"/>
                <a:ea typeface="+mn-ea"/>
                <a:cs typeface="+mn-cs"/>
              </a:rPr>
            </a:br>
            <a:r>
              <a:rPr kumimoji="0" lang="en-US" sz="1400" b="1" i="0" u="none" strike="noStrike" kern="1200" cap="none" spc="0" normalizeH="0" baseline="0" noProof="0">
                <a:ln>
                  <a:noFill/>
                </a:ln>
                <a:solidFill>
                  <a:prstClr val="black"/>
                </a:solidFill>
                <a:effectLst/>
                <a:uLnTx/>
                <a:uFillTx/>
                <a:latin typeface="Invention"/>
                <a:ea typeface="+mn-ea"/>
                <a:cs typeface="+mn-cs"/>
              </a:rPr>
              <a:t>Intake Form Live</a:t>
            </a:r>
          </a:p>
        </p:txBody>
      </p:sp>
      <p:sp>
        <p:nvSpPr>
          <p:cNvPr id="48" name="TextBox 47">
            <a:extLst>
              <a:ext uri="{FF2B5EF4-FFF2-40B4-BE49-F238E27FC236}">
                <a16:creationId xmlns:a16="http://schemas.microsoft.com/office/drawing/2014/main" id="{C5824000-7ABE-A2F8-48E2-8368313F8960}"/>
              </a:ext>
            </a:extLst>
          </p:cNvPr>
          <p:cNvSpPr txBox="1"/>
          <p:nvPr/>
        </p:nvSpPr>
        <p:spPr>
          <a:xfrm>
            <a:off x="7657459" y="3289656"/>
            <a:ext cx="1858125" cy="214449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prstClr val="black"/>
                </a:solidFill>
                <a:effectLst/>
                <a:uLnTx/>
                <a:uFillTx/>
                <a:latin typeface="Invention"/>
                <a:ea typeface="+mn-ea"/>
                <a:cs typeface="+mn-cs"/>
              </a:rPr>
              <a:t>*Flex Period for Jobs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prstClr val="black"/>
                </a:solidFill>
                <a:effectLst/>
                <a:uLnTx/>
                <a:uFillTx/>
                <a:latin typeface="Invention"/>
                <a:ea typeface="+mn-ea"/>
                <a:cs typeface="+mn-cs"/>
              </a:rPr>
              <a:t>Jobs scheduled for CRT before Sept 15 can follow A&amp;R 1.0 OR A&amp;R 2.0 guidance. Boards will accept jobs adhering to either standard.</a:t>
            </a:r>
          </a:p>
        </p:txBody>
      </p:sp>
      <p:sp>
        <p:nvSpPr>
          <p:cNvPr id="49" name="TextBox 48">
            <a:extLst>
              <a:ext uri="{FF2B5EF4-FFF2-40B4-BE49-F238E27FC236}">
                <a16:creationId xmlns:a16="http://schemas.microsoft.com/office/drawing/2014/main" id="{98715C1D-0B1A-AE64-F80A-2836A970FA9C}"/>
              </a:ext>
            </a:extLst>
          </p:cNvPr>
          <p:cNvSpPr txBox="1"/>
          <p:nvPr/>
        </p:nvSpPr>
        <p:spPr>
          <a:xfrm>
            <a:off x="9946780" y="3283372"/>
            <a:ext cx="1931001" cy="140293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prstClr val="black"/>
                </a:solidFill>
                <a:effectLst/>
                <a:uLnTx/>
                <a:uFillTx/>
                <a:latin typeface="Invention"/>
                <a:ea typeface="+mn-ea"/>
                <a:cs typeface="+mn-cs"/>
              </a:rPr>
              <a:t>Strict Enforcement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300" b="0" i="0" u="none" strike="noStrike" kern="1200" cap="none" spc="0" normalizeH="0" baseline="0" noProof="0">
                <a:ln>
                  <a:noFill/>
                </a:ln>
                <a:solidFill>
                  <a:prstClr val="black"/>
                </a:solidFill>
                <a:effectLst/>
                <a:uLnTx/>
                <a:uFillTx/>
                <a:latin typeface="Invention"/>
                <a:ea typeface="+mn-ea"/>
                <a:cs typeface="+mn-cs"/>
              </a:rPr>
              <a:t>Jobs must adhere to A&amp;R 2.0*. Boards are permitted to deny jobs not adhering to A&amp;R 2.0</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050" b="0" i="0" u="none" strike="noStrike" kern="1200" cap="none" spc="0" normalizeH="0" baseline="0" noProof="0">
                <a:ln>
                  <a:noFill/>
                </a:ln>
                <a:solidFill>
                  <a:prstClr val="black"/>
                </a:solidFill>
                <a:effectLst/>
                <a:uLnTx/>
                <a:uFillTx/>
                <a:latin typeface="Invention"/>
                <a:ea typeface="+mn-ea"/>
                <a:cs typeface="+mn-cs"/>
              </a:rPr>
              <a:t>*Exceptions will be for Market Events only, including KEYTRUDA </a:t>
            </a:r>
            <a:r>
              <a:rPr kumimoji="0" lang="en-US" sz="1050" b="0" i="0" u="none" strike="noStrike" kern="1200" cap="none" spc="0" normalizeH="0" baseline="0" noProof="0" err="1">
                <a:ln>
                  <a:noFill/>
                </a:ln>
                <a:solidFill>
                  <a:prstClr val="black"/>
                </a:solidFill>
                <a:effectLst/>
                <a:uLnTx/>
                <a:uFillTx/>
                <a:latin typeface="Invention"/>
                <a:ea typeface="+mn-ea"/>
                <a:cs typeface="+mn-cs"/>
              </a:rPr>
              <a:t>SubQ</a:t>
            </a:r>
            <a:r>
              <a:rPr kumimoji="0" lang="en-US" sz="1050" b="0" i="0" u="none" strike="noStrike" kern="1200" cap="none" spc="0" normalizeH="0" baseline="0" noProof="0">
                <a:ln>
                  <a:noFill/>
                </a:ln>
                <a:solidFill>
                  <a:prstClr val="black"/>
                </a:solidFill>
                <a:effectLst/>
                <a:uLnTx/>
                <a:uFillTx/>
                <a:latin typeface="Invention"/>
                <a:ea typeface="+mn-ea"/>
                <a:cs typeface="+mn-cs"/>
              </a:rPr>
              <a:t> Speed at Launch jobs as well as jobs impacted by the G9 ACIP vote</a:t>
            </a:r>
          </a:p>
        </p:txBody>
      </p:sp>
      <p:sp>
        <p:nvSpPr>
          <p:cNvPr id="3" name="Rectangle: Rounded Corners 2">
            <a:extLst>
              <a:ext uri="{FF2B5EF4-FFF2-40B4-BE49-F238E27FC236}">
                <a16:creationId xmlns:a16="http://schemas.microsoft.com/office/drawing/2014/main" id="{E6C8A570-5C4B-6C61-5105-899D8F0FA0EA}"/>
              </a:ext>
            </a:extLst>
          </p:cNvPr>
          <p:cNvSpPr/>
          <p:nvPr/>
        </p:nvSpPr>
        <p:spPr>
          <a:xfrm>
            <a:off x="323816" y="2372552"/>
            <a:ext cx="2101245" cy="3279308"/>
          </a:xfrm>
          <a:prstGeom prst="round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cxnSp>
        <p:nvCxnSpPr>
          <p:cNvPr id="5" name="Straight Connector 4">
            <a:extLst>
              <a:ext uri="{FF2B5EF4-FFF2-40B4-BE49-F238E27FC236}">
                <a16:creationId xmlns:a16="http://schemas.microsoft.com/office/drawing/2014/main" id="{1890E727-03D9-F85D-73FA-FF30EE8B4052}"/>
              </a:ext>
            </a:extLst>
          </p:cNvPr>
          <p:cNvCxnSpPr>
            <a:cxnSpLocks/>
          </p:cNvCxnSpPr>
          <p:nvPr/>
        </p:nvCxnSpPr>
        <p:spPr>
          <a:xfrm>
            <a:off x="454746" y="3246984"/>
            <a:ext cx="1669143"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85720849-6ADF-3EF8-52AA-300DA5171935}"/>
              </a:ext>
            </a:extLst>
          </p:cNvPr>
          <p:cNvSpPr txBox="1"/>
          <p:nvPr/>
        </p:nvSpPr>
        <p:spPr>
          <a:xfrm>
            <a:off x="505548" y="2852151"/>
            <a:ext cx="1741716" cy="22089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Invention"/>
                <a:ea typeface="+mn-ea"/>
                <a:cs typeface="+mn-cs"/>
              </a:rPr>
              <a:t>July 25 – Aug 8 </a:t>
            </a:r>
          </a:p>
        </p:txBody>
      </p:sp>
      <p:grpSp>
        <p:nvGrpSpPr>
          <p:cNvPr id="7" name="Group 6">
            <a:extLst>
              <a:ext uri="{FF2B5EF4-FFF2-40B4-BE49-F238E27FC236}">
                <a16:creationId xmlns:a16="http://schemas.microsoft.com/office/drawing/2014/main" id="{B313E829-4B30-B44A-7885-93C3E7863A2E}"/>
              </a:ext>
            </a:extLst>
          </p:cNvPr>
          <p:cNvGrpSpPr/>
          <p:nvPr/>
        </p:nvGrpSpPr>
        <p:grpSpPr>
          <a:xfrm>
            <a:off x="900503" y="2017459"/>
            <a:ext cx="680963" cy="651029"/>
            <a:chOff x="-3146670" y="4023390"/>
            <a:chExt cx="584294" cy="584294"/>
          </a:xfrm>
        </p:grpSpPr>
        <p:sp>
          <p:nvSpPr>
            <p:cNvPr id="8" name="Rectangle 7">
              <a:extLst>
                <a:ext uri="{FF2B5EF4-FFF2-40B4-BE49-F238E27FC236}">
                  <a16:creationId xmlns:a16="http://schemas.microsoft.com/office/drawing/2014/main" id="{73EEBDAD-AB85-AD27-A979-6998BB8F37BC}"/>
                </a:ext>
              </a:extLst>
            </p:cNvPr>
            <p:cNvSpPr/>
            <p:nvPr/>
          </p:nvSpPr>
          <p:spPr>
            <a:xfrm>
              <a:off x="-3146670" y="4023390"/>
              <a:ext cx="584294" cy="584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pic>
          <p:nvPicPr>
            <p:cNvPr id="9" name="Graphic 8" descr="Teacher with solid fill">
              <a:extLst>
                <a:ext uri="{FF2B5EF4-FFF2-40B4-BE49-F238E27FC236}">
                  <a16:creationId xmlns:a16="http://schemas.microsoft.com/office/drawing/2014/main" id="{15655429-B7EE-205B-0A4C-F0D4A3A32B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6670" y="4023390"/>
              <a:ext cx="584294" cy="584294"/>
            </a:xfrm>
            <a:prstGeom prst="rect">
              <a:avLst/>
            </a:prstGeom>
          </p:spPr>
        </p:pic>
      </p:grpSp>
      <p:sp>
        <p:nvSpPr>
          <p:cNvPr id="10" name="TextBox 9">
            <a:extLst>
              <a:ext uri="{FF2B5EF4-FFF2-40B4-BE49-F238E27FC236}">
                <a16:creationId xmlns:a16="http://schemas.microsoft.com/office/drawing/2014/main" id="{E8421ABE-2A06-2A2F-FEE3-98E926491649}"/>
              </a:ext>
            </a:extLst>
          </p:cNvPr>
          <p:cNvSpPr txBox="1"/>
          <p:nvPr/>
        </p:nvSpPr>
        <p:spPr>
          <a:xfrm>
            <a:off x="454746" y="3389702"/>
            <a:ext cx="1887159" cy="20682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prstClr val="black"/>
                </a:solidFill>
                <a:effectLst/>
                <a:uLnTx/>
                <a:uFillTx/>
                <a:latin typeface="Invention"/>
                <a:ea typeface="+mn-ea"/>
                <a:cs typeface="+mn-cs"/>
              </a:rPr>
              <a:t>Review Team Training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prstClr val="black"/>
                </a:solidFill>
                <a:effectLst/>
                <a:uLnTx/>
                <a:uFillTx/>
                <a:latin typeface="Invention"/>
                <a:ea typeface="+mn-ea"/>
                <a:cs typeface="+mn-cs"/>
              </a:rPr>
              <a:t>RCLO to attend Review Team staff meetings</a:t>
            </a:r>
            <a:br>
              <a:rPr kumimoji="0" lang="en-US" sz="1400" b="0" i="0" u="none" strike="noStrike" kern="1200" cap="none" spc="0" normalizeH="0" baseline="0" noProof="0">
                <a:ln>
                  <a:noFill/>
                </a:ln>
                <a:solidFill>
                  <a:prstClr val="black"/>
                </a:solidFill>
                <a:effectLst/>
                <a:uLnTx/>
                <a:uFillTx/>
                <a:latin typeface="Invention"/>
                <a:ea typeface="+mn-ea"/>
                <a:cs typeface="+mn-cs"/>
              </a:rPr>
            </a:br>
            <a:br>
              <a:rPr kumimoji="0" lang="en-US" sz="1400" b="0" i="0" u="none" strike="noStrike" kern="1200" cap="none" spc="0" normalizeH="0" baseline="0" noProof="0">
                <a:ln>
                  <a:noFill/>
                </a:ln>
                <a:solidFill>
                  <a:prstClr val="black"/>
                </a:solidFill>
                <a:effectLst/>
                <a:uLnTx/>
                <a:uFillTx/>
                <a:latin typeface="Invention"/>
                <a:ea typeface="+mn-ea"/>
                <a:cs typeface="+mn-cs"/>
              </a:rPr>
            </a:br>
            <a:r>
              <a:rPr kumimoji="0" lang="en-US" sz="1400" b="0" i="0" u="none" strike="noStrike" kern="1200" cap="none" spc="0" normalizeH="0" baseline="0" noProof="0">
                <a:ln>
                  <a:noFill/>
                </a:ln>
                <a:solidFill>
                  <a:prstClr val="black"/>
                </a:solidFill>
                <a:effectLst/>
                <a:uLnTx/>
                <a:uFillTx/>
                <a:latin typeface="Invention"/>
                <a:ea typeface="+mn-ea"/>
                <a:cs typeface="+mn-cs"/>
              </a:rPr>
              <a:t>(Aug 8)</a:t>
            </a:r>
            <a:br>
              <a:rPr kumimoji="0" lang="en-US" sz="1400" b="0" i="0" u="none" strike="noStrike" kern="1200" cap="none" spc="0" normalizeH="0" baseline="0" noProof="0">
                <a:ln>
                  <a:noFill/>
                </a:ln>
                <a:solidFill>
                  <a:prstClr val="black"/>
                </a:solidFill>
                <a:effectLst/>
                <a:uLnTx/>
                <a:uFillTx/>
                <a:latin typeface="Invention"/>
                <a:ea typeface="+mn-ea"/>
                <a:cs typeface="+mn-cs"/>
              </a:rPr>
            </a:br>
            <a:r>
              <a:rPr kumimoji="0" lang="en-US" sz="1400" b="0" i="0" u="none" strike="noStrike" kern="1200" cap="none" spc="0" normalizeH="0" baseline="0" noProof="0">
                <a:ln>
                  <a:noFill/>
                </a:ln>
                <a:solidFill>
                  <a:prstClr val="black"/>
                </a:solidFill>
                <a:effectLst/>
                <a:uLnTx/>
                <a:uFillTx/>
                <a:latin typeface="Invention"/>
                <a:ea typeface="+mn-ea"/>
                <a:cs typeface="+mn-cs"/>
              </a:rPr>
              <a:t>REACH Newsletter goes live after training sessions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Invention"/>
              <a:ea typeface="+mn-ea"/>
              <a:cs typeface="+mn-cs"/>
            </a:endParaRPr>
          </a:p>
        </p:txBody>
      </p:sp>
      <p:sp>
        <p:nvSpPr>
          <p:cNvPr id="11" name="TextBox 10">
            <a:extLst>
              <a:ext uri="{FF2B5EF4-FFF2-40B4-BE49-F238E27FC236}">
                <a16:creationId xmlns:a16="http://schemas.microsoft.com/office/drawing/2014/main" id="{E0F0E201-F9C0-57B5-442E-72EEBD248552}"/>
              </a:ext>
            </a:extLst>
          </p:cNvPr>
          <p:cNvSpPr txBox="1"/>
          <p:nvPr/>
        </p:nvSpPr>
        <p:spPr>
          <a:xfrm>
            <a:off x="1657350" y="5806567"/>
            <a:ext cx="9024967" cy="954107"/>
          </a:xfrm>
          <a:prstGeom prst="rect">
            <a:avLst/>
          </a:prstGeom>
          <a:noFill/>
          <a:ln>
            <a:solidFill>
              <a:srgbClr val="00857C"/>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Important Note: </a:t>
            </a:r>
            <a:br>
              <a:rPr kumimoji="0" lang="en-US" sz="14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br>
            <a:r>
              <a:rPr kumimoji="0" lang="en-US" sz="14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*The flex period was put in place so jobs do not get pulled from agendas. If your job is on an agenda and scheduled for review before Sept 15, </a:t>
            </a:r>
            <a:br>
              <a:rPr kumimoji="0" lang="en-US" sz="14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br>
            <a:r>
              <a:rPr kumimoji="0" lang="en-US" sz="14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your job can proceed as is. </a:t>
            </a:r>
            <a:r>
              <a:rPr kumimoji="0" lang="en-US" sz="1400" b="1" i="0" u="sng" strike="noStrike" kern="1200" cap="none" spc="0" normalizeH="0" baseline="0" noProof="0">
                <a:ln>
                  <a:noFill/>
                </a:ln>
                <a:solidFill>
                  <a:prstClr val="black"/>
                </a:solidFill>
                <a:effectLst/>
                <a:uLnTx/>
                <a:uFillTx/>
                <a:latin typeface="Gill Sans Nova Cond" panose="020B0606020104020203" pitchFamily="34" charset="0"/>
                <a:ea typeface="+mn-ea"/>
                <a:cs typeface="+mn-cs"/>
              </a:rPr>
              <a:t>We do not want agencies reworking jobs unnecessarily</a:t>
            </a:r>
            <a:r>
              <a:rPr kumimoji="0" lang="en-US" sz="14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 Jobs that are scheduled for CRT </a:t>
            </a:r>
            <a:r>
              <a:rPr kumimoji="0" lang="en-US" sz="1400" b="1" i="0" u="sng" strike="noStrike" kern="1200" cap="none" spc="0" normalizeH="0" baseline="0" noProof="0">
                <a:ln>
                  <a:noFill/>
                </a:ln>
                <a:solidFill>
                  <a:srgbClr val="FF0000"/>
                </a:solidFill>
                <a:effectLst/>
                <a:uLnTx/>
                <a:uFillTx/>
                <a:latin typeface="Gill Sans Nova Cond" panose="020B0606020104020203" pitchFamily="34" charset="0"/>
                <a:ea typeface="+mn-ea"/>
                <a:cs typeface="+mn-cs"/>
              </a:rPr>
              <a:t>on or after Sept 15</a:t>
            </a:r>
            <a:r>
              <a:rPr kumimoji="0" lang="en-US" sz="1400" b="1" i="0" u="none" strike="noStrike" kern="1200" cap="none" spc="0" normalizeH="0" baseline="0" noProof="0">
                <a:ln>
                  <a:noFill/>
                </a:ln>
                <a:solidFill>
                  <a:srgbClr val="FF0000"/>
                </a:solidFill>
                <a:effectLst/>
                <a:uLnTx/>
                <a:uFillTx/>
                <a:latin typeface="Gill Sans Nova Cond" panose="020B0606020104020203" pitchFamily="34" charset="0"/>
                <a:ea typeface="+mn-ea"/>
                <a:cs typeface="+mn-cs"/>
              </a:rPr>
              <a:t> </a:t>
            </a:r>
            <a:r>
              <a:rPr kumimoji="0" lang="en-US" sz="14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must </a:t>
            </a:r>
            <a:br>
              <a:rPr kumimoji="0" lang="en-US" sz="14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br>
            <a:r>
              <a:rPr kumimoji="0" lang="en-US" sz="14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adhere to the new A&amp;R Standard 2.0. </a:t>
            </a:r>
          </a:p>
        </p:txBody>
      </p:sp>
      <p:sp>
        <p:nvSpPr>
          <p:cNvPr id="12" name="object 7">
            <a:extLst>
              <a:ext uri="{FF2B5EF4-FFF2-40B4-BE49-F238E27FC236}">
                <a16:creationId xmlns:a16="http://schemas.microsoft.com/office/drawing/2014/main" id="{FFC27E47-702F-DBFE-224D-91B588A3ABC9}"/>
              </a:ext>
            </a:extLst>
          </p:cNvPr>
          <p:cNvSpPr txBox="1"/>
          <p:nvPr/>
        </p:nvSpPr>
        <p:spPr>
          <a:xfrm>
            <a:off x="8296102" y="377825"/>
            <a:ext cx="3555786" cy="676644"/>
          </a:xfrm>
          <a:prstGeom prst="rect">
            <a:avLst/>
          </a:prstGeom>
          <a:solidFill>
            <a:schemeClr val="bg1"/>
          </a:solidFill>
          <a:ln w="19050">
            <a:solidFill>
              <a:srgbClr val="FF0000"/>
            </a:solidFill>
            <a:prstDash val="dash"/>
          </a:ln>
        </p:spPr>
        <p:txBody>
          <a:bodyPr vert="horz" wrap="square" lIns="91440" tIns="91440" rIns="91440" bIns="9144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Note: Please direct any A&amp;R Standard 2.0 questions to PromoOps@merck.com.</a:t>
            </a:r>
            <a:r>
              <a:rPr kumimoji="0" lang="en-US" sz="1000" b="0" i="0" u="none" strike="noStrike" kern="1200" cap="none" spc="0" normalizeH="0" baseline="0" noProof="0">
                <a:ln>
                  <a:noFill/>
                </a:ln>
                <a:solidFill>
                  <a:srgbClr val="111111"/>
                </a:solidFill>
                <a:effectLst/>
                <a:uLnTx/>
                <a:uFillTx/>
                <a:latin typeface="Invention Light"/>
                <a:ea typeface="+mn-ea"/>
                <a:cs typeface="+mn-cs"/>
              </a:rPr>
              <a:t> </a:t>
            </a:r>
          </a:p>
        </p:txBody>
      </p:sp>
      <p:pic>
        <p:nvPicPr>
          <p:cNvPr id="26" name="Graphic 25" descr="Exclamation mark with solid fill">
            <a:extLst>
              <a:ext uri="{FF2B5EF4-FFF2-40B4-BE49-F238E27FC236}">
                <a16:creationId xmlns:a16="http://schemas.microsoft.com/office/drawing/2014/main" id="{2521993A-94C0-A386-B7D9-90B6F3003A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57965" y="4134629"/>
            <a:ext cx="914400" cy="914400"/>
          </a:xfrm>
          <a:prstGeom prst="rect">
            <a:avLst/>
          </a:prstGeom>
        </p:spPr>
      </p:pic>
    </p:spTree>
    <p:extLst>
      <p:ext uri="{BB962C8B-B14F-4D97-AF65-F5344CB8AC3E}">
        <p14:creationId xmlns:p14="http://schemas.microsoft.com/office/powerpoint/2010/main" val="26858976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0BC6B-3FF5-002C-A5A4-565431062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0863D-59EA-56AB-C2FD-DF82F79CA4B0}"/>
              </a:ext>
            </a:extLst>
          </p:cNvPr>
          <p:cNvSpPr>
            <a:spLocks noGrp="1"/>
          </p:cNvSpPr>
          <p:nvPr>
            <p:ph type="title"/>
          </p:nvPr>
        </p:nvSpPr>
        <p:spPr>
          <a:xfrm>
            <a:off x="446651" y="2328466"/>
            <a:ext cx="10891910" cy="1850244"/>
          </a:xfrm>
        </p:spPr>
        <p:txBody>
          <a:bodyPr/>
          <a:lstStyle/>
          <a:p>
            <a:r>
              <a:rPr lang="en-US" sz="4400">
                <a:cs typeface="Arial"/>
              </a:rPr>
              <a:t>Promotional Review Standard Update: </a:t>
            </a:r>
            <a:r>
              <a:rPr lang="fr-FR" sz="4400">
                <a:cs typeface="Arial"/>
              </a:rPr>
              <a:t>Document </a:t>
            </a:r>
            <a:r>
              <a:rPr lang="fr-FR" sz="4400" err="1">
                <a:cs typeface="Arial"/>
              </a:rPr>
              <a:t>Enhancement</a:t>
            </a:r>
            <a:r>
              <a:rPr lang="fr-FR" sz="4400">
                <a:cs typeface="Arial"/>
              </a:rPr>
              <a:t> </a:t>
            </a:r>
            <a:r>
              <a:rPr lang="fr-FR" sz="4400" err="1">
                <a:cs typeface="Arial"/>
              </a:rPr>
              <a:t>Request</a:t>
            </a:r>
            <a:r>
              <a:rPr lang="fr-FR" sz="4400">
                <a:cs typeface="Arial"/>
              </a:rPr>
              <a:t> Process | Angela Kennedy</a:t>
            </a:r>
            <a:br>
              <a:rPr lang="fr-FR" sz="4400">
                <a:cs typeface="Arial"/>
              </a:rPr>
            </a:br>
            <a:br>
              <a:rPr lang="en-US" sz="4400">
                <a:cs typeface="Arial"/>
              </a:rPr>
            </a:br>
            <a:br>
              <a:rPr lang="en-US">
                <a:highlight>
                  <a:srgbClr val="FFFF00"/>
                </a:highlight>
              </a:rPr>
            </a:br>
            <a:endParaRPr lang="en-US"/>
          </a:p>
        </p:txBody>
      </p:sp>
      <p:sp>
        <p:nvSpPr>
          <p:cNvPr id="3" name="Slide Number Placeholder 2">
            <a:extLst>
              <a:ext uri="{FF2B5EF4-FFF2-40B4-BE49-F238E27FC236}">
                <a16:creationId xmlns:a16="http://schemas.microsoft.com/office/drawing/2014/main" id="{C9B6C404-EAAE-BD20-5F70-C71FCE5CF4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C380D-5F44-41E8-971E-CDD19ED6F8E3}" type="slidenum">
              <a:rPr kumimoji="0" lang="en-GB" sz="700" b="0" i="0" u="none" strike="noStrike" kern="1200" cap="none" spc="0" normalizeH="0" baseline="0" noProof="0" smtClean="0">
                <a:ln>
                  <a:noFill/>
                </a:ln>
                <a:solidFill>
                  <a:srgbClr val="9EA7B3"/>
                </a:solidFill>
                <a:effectLst/>
                <a:uLnTx/>
                <a:uFillTx/>
                <a:latin typeface="Inventio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700" b="0" i="0" u="none" strike="noStrike" kern="1200" cap="none" spc="0" normalizeH="0" baseline="0" noProof="0">
              <a:ln>
                <a:noFill/>
              </a:ln>
              <a:solidFill>
                <a:srgbClr val="9EA7B3"/>
              </a:solidFill>
              <a:effectLst/>
              <a:uLnTx/>
              <a:uFillTx/>
              <a:latin typeface="Invention"/>
              <a:ea typeface="+mn-ea"/>
              <a:cs typeface="+mn-cs"/>
            </a:endParaRPr>
          </a:p>
        </p:txBody>
      </p:sp>
    </p:spTree>
    <p:extLst>
      <p:ext uri="{BB962C8B-B14F-4D97-AF65-F5344CB8AC3E}">
        <p14:creationId xmlns:p14="http://schemas.microsoft.com/office/powerpoint/2010/main" val="25821692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F9E3-9BFB-096A-A6ED-6E0DE9F7CC0E}"/>
              </a:ext>
            </a:extLst>
          </p:cNvPr>
          <p:cNvSpPr>
            <a:spLocks noGrp="1"/>
          </p:cNvSpPr>
          <p:nvPr>
            <p:ph type="title"/>
          </p:nvPr>
        </p:nvSpPr>
        <p:spPr>
          <a:xfrm>
            <a:off x="377825" y="377825"/>
            <a:ext cx="11683546" cy="850107"/>
          </a:xfrm>
        </p:spPr>
        <p:txBody>
          <a:bodyPr/>
          <a:lstStyle/>
          <a:p>
            <a:r>
              <a:rPr lang="en-US"/>
              <a:t>What is the Document Enhancement Request Process?</a:t>
            </a:r>
          </a:p>
        </p:txBody>
      </p:sp>
      <p:sp>
        <p:nvSpPr>
          <p:cNvPr id="3" name="Footer Placeholder 2">
            <a:extLst>
              <a:ext uri="{FF2B5EF4-FFF2-40B4-BE49-F238E27FC236}">
                <a16:creationId xmlns:a16="http://schemas.microsoft.com/office/drawing/2014/main" id="{F3AAAC73-B935-C813-5E2F-1201F2FFCF5D}"/>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all" spc="0" normalizeH="0" baseline="0" noProof="0">
                <a:ln>
                  <a:noFill/>
                </a:ln>
                <a:solidFill>
                  <a:srgbClr val="9EA7B3"/>
                </a:solidFill>
                <a:effectLst/>
                <a:uLnTx/>
                <a:uFillTx/>
                <a:latin typeface="Invention"/>
                <a:ea typeface="+mn-ea"/>
                <a:cs typeface="+mn-cs"/>
              </a:rPr>
              <a:t>FOR INTERNAL USE ONLY</a:t>
            </a:r>
          </a:p>
        </p:txBody>
      </p:sp>
      <p:sp>
        <p:nvSpPr>
          <p:cNvPr id="4" name="TextBox 3">
            <a:extLst>
              <a:ext uri="{FF2B5EF4-FFF2-40B4-BE49-F238E27FC236}">
                <a16:creationId xmlns:a16="http://schemas.microsoft.com/office/drawing/2014/main" id="{375C500C-B79A-9D4E-DE07-0A1D4089B315}"/>
              </a:ext>
            </a:extLst>
          </p:cNvPr>
          <p:cNvSpPr txBox="1"/>
          <p:nvPr/>
        </p:nvSpPr>
        <p:spPr>
          <a:xfrm>
            <a:off x="489855" y="1469570"/>
            <a:ext cx="11247051" cy="2118245"/>
          </a:xfrm>
          <a:prstGeom prst="rect">
            <a:avLst/>
          </a:prstGeom>
          <a:noFill/>
        </p:spPr>
        <p:txBody>
          <a:bodyPr wrap="square" lIns="0" tIns="0" rIns="0" bIns="0" rtlCol="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Invention"/>
                <a:ea typeface="+mn-ea"/>
                <a:cs typeface="+mn-cs"/>
              </a:rPr>
              <a:t>Purpose of the Process:</a:t>
            </a:r>
            <a:r>
              <a:rPr kumimoji="0" lang="en-US" sz="1600" b="0" i="0" u="none" strike="noStrike" kern="1200" cap="none" spc="0" normalizeH="0" baseline="0" noProof="0">
                <a:ln>
                  <a:noFill/>
                </a:ln>
                <a:solidFill>
                  <a:prstClr val="black"/>
                </a:solidFill>
                <a:effectLst/>
                <a:uLnTx/>
                <a:uFillTx/>
                <a:latin typeface="Invention"/>
                <a:ea typeface="+mn-ea"/>
                <a:cs typeface="+mn-cs"/>
              </a:rPr>
              <a:t> This structured process aims to effectively manage and prioritize requests for updates to US Promotions Standards, ensuring a more organized approach to enhancements.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Invention"/>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Invention"/>
                <a:ea typeface="+mn-ea"/>
                <a:cs typeface="+mn-cs"/>
              </a:rPr>
              <a:t>Historical Context:</a:t>
            </a:r>
            <a:r>
              <a:rPr kumimoji="0" lang="en-US" sz="1600" b="0" i="0" u="none" strike="noStrike" kern="1200" cap="none" spc="0" normalizeH="0" baseline="0" noProof="0">
                <a:ln>
                  <a:noFill/>
                </a:ln>
                <a:solidFill>
                  <a:prstClr val="black"/>
                </a:solidFill>
                <a:effectLst/>
                <a:uLnTx/>
                <a:uFillTx/>
                <a:latin typeface="Invention"/>
                <a:ea typeface="+mn-ea"/>
                <a:cs typeface="+mn-cs"/>
              </a:rPr>
              <a:t> Over the past several years, Review Capabilities &amp; Label Operations (RCLO) has received informal, ad hoc requests for updates to the 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Invention"/>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Invention"/>
                <a:ea typeface="+mn-ea"/>
                <a:cs typeface="+mn-cs"/>
              </a:rPr>
              <a:t>Audience:</a:t>
            </a:r>
            <a:r>
              <a:rPr kumimoji="0" lang="en-US" sz="1600" b="0" i="0" u="none" strike="noStrike" kern="1200" cap="none" spc="0" normalizeH="0" baseline="0" noProof="0">
                <a:ln>
                  <a:noFill/>
                </a:ln>
                <a:solidFill>
                  <a:prstClr val="black"/>
                </a:solidFill>
                <a:effectLst/>
                <a:uLnTx/>
                <a:uFillTx/>
                <a:latin typeface="Invention"/>
                <a:ea typeface="+mn-ea"/>
                <a:cs typeface="+mn-cs"/>
              </a:rPr>
              <a:t> Opportunity for any job owner, review team member or team member associated with US promotions to submit a request to update a Standard.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Invention"/>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Invention"/>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Invention"/>
              <a:ea typeface="+mn-ea"/>
              <a:cs typeface="+mn-cs"/>
            </a:endParaRPr>
          </a:p>
        </p:txBody>
      </p:sp>
      <p:pic>
        <p:nvPicPr>
          <p:cNvPr id="11" name="Picture 10">
            <a:extLst>
              <a:ext uri="{FF2B5EF4-FFF2-40B4-BE49-F238E27FC236}">
                <a16:creationId xmlns:a16="http://schemas.microsoft.com/office/drawing/2014/main" id="{9C96BD77-5405-05AF-DB6D-13D289A72219}"/>
              </a:ext>
            </a:extLst>
          </p:cNvPr>
          <p:cNvPicPr>
            <a:picLocks noChangeAspect="1"/>
          </p:cNvPicPr>
          <p:nvPr/>
        </p:nvPicPr>
        <p:blipFill>
          <a:blip r:embed="rId3"/>
          <a:stretch>
            <a:fillRect/>
          </a:stretch>
        </p:blipFill>
        <p:spPr>
          <a:xfrm>
            <a:off x="6357830" y="4469009"/>
            <a:ext cx="5129280" cy="2118245"/>
          </a:xfrm>
          <a:prstGeom prst="rect">
            <a:avLst/>
          </a:prstGeom>
          <a:ln>
            <a:solidFill>
              <a:schemeClr val="bg2"/>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65E554C0-DAC3-BCF9-5D2F-4429E98BAFD4}"/>
              </a:ext>
            </a:extLst>
          </p:cNvPr>
          <p:cNvPicPr>
            <a:picLocks noChangeAspect="1"/>
          </p:cNvPicPr>
          <p:nvPr/>
        </p:nvPicPr>
        <p:blipFill>
          <a:blip r:embed="rId4"/>
          <a:stretch>
            <a:fillRect/>
          </a:stretch>
        </p:blipFill>
        <p:spPr>
          <a:xfrm>
            <a:off x="704890" y="3831613"/>
            <a:ext cx="6591198" cy="155681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926506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8D2F-ACFB-9824-A719-BFD38103D5CD}"/>
              </a:ext>
            </a:extLst>
          </p:cNvPr>
          <p:cNvSpPr>
            <a:spLocks noGrp="1"/>
          </p:cNvSpPr>
          <p:nvPr>
            <p:ph type="title"/>
          </p:nvPr>
        </p:nvSpPr>
        <p:spPr>
          <a:xfrm>
            <a:off x="377825" y="377825"/>
            <a:ext cx="10431689" cy="850107"/>
          </a:xfrm>
        </p:spPr>
        <p:txBody>
          <a:bodyPr/>
          <a:lstStyle/>
          <a:p>
            <a:r>
              <a:rPr lang="en-US"/>
              <a:t>How does someone submit a request?</a:t>
            </a:r>
          </a:p>
        </p:txBody>
      </p:sp>
      <p:sp>
        <p:nvSpPr>
          <p:cNvPr id="3" name="Footer Placeholder 2">
            <a:extLst>
              <a:ext uri="{FF2B5EF4-FFF2-40B4-BE49-F238E27FC236}">
                <a16:creationId xmlns:a16="http://schemas.microsoft.com/office/drawing/2014/main" id="{6F9E7FDC-3803-CFAF-4466-72C5F9D8B60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all" spc="0" normalizeH="0" baseline="0" noProof="0">
                <a:ln>
                  <a:noFill/>
                </a:ln>
                <a:solidFill>
                  <a:srgbClr val="9EA7B3"/>
                </a:solidFill>
                <a:effectLst/>
                <a:uLnTx/>
                <a:uFillTx/>
                <a:latin typeface="Invention"/>
                <a:ea typeface="+mn-ea"/>
                <a:cs typeface="+mn-cs"/>
              </a:rPr>
              <a:t>FOR INTERNAL USE ONLY</a:t>
            </a:r>
          </a:p>
        </p:txBody>
      </p:sp>
      <p:sp>
        <p:nvSpPr>
          <p:cNvPr id="4" name="TextBox 3">
            <a:extLst>
              <a:ext uri="{FF2B5EF4-FFF2-40B4-BE49-F238E27FC236}">
                <a16:creationId xmlns:a16="http://schemas.microsoft.com/office/drawing/2014/main" id="{A2B48DA3-1352-FD41-8F84-2E3FEA6D4FEF}"/>
              </a:ext>
            </a:extLst>
          </p:cNvPr>
          <p:cNvSpPr txBox="1"/>
          <p:nvPr/>
        </p:nvSpPr>
        <p:spPr>
          <a:xfrm>
            <a:off x="461114" y="1778006"/>
            <a:ext cx="4594093" cy="408874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Invention"/>
                <a:ea typeface="+mn-ea"/>
                <a:cs typeface="+mn-cs"/>
              </a:rPr>
              <a:t>It’s easy!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Invention"/>
                <a:ea typeface="+mn-ea"/>
                <a:cs typeface="+mn-cs"/>
              </a:rPr>
              <a:t>Access the intake form on the REACH website and fill out nine fields: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Invention"/>
              <a:ea typeface="+mn-ea"/>
              <a:cs typeface="+mn-cs"/>
            </a:endParaRPr>
          </a:p>
        </p:txBody>
      </p:sp>
      <p:grpSp>
        <p:nvGrpSpPr>
          <p:cNvPr id="7" name="Group 6">
            <a:extLst>
              <a:ext uri="{FF2B5EF4-FFF2-40B4-BE49-F238E27FC236}">
                <a16:creationId xmlns:a16="http://schemas.microsoft.com/office/drawing/2014/main" id="{2A871C37-1ECC-52BF-B991-EC916AEE9F4A}"/>
              </a:ext>
            </a:extLst>
          </p:cNvPr>
          <p:cNvGrpSpPr/>
          <p:nvPr/>
        </p:nvGrpSpPr>
        <p:grpSpPr>
          <a:xfrm>
            <a:off x="8828590" y="345678"/>
            <a:ext cx="2985585" cy="914400"/>
            <a:chOff x="1006476" y="-1277994"/>
            <a:chExt cx="2985585" cy="914400"/>
          </a:xfrm>
        </p:grpSpPr>
        <p:pic>
          <p:nvPicPr>
            <p:cNvPr id="8" name="Picture 7">
              <a:extLst>
                <a:ext uri="{FF2B5EF4-FFF2-40B4-BE49-F238E27FC236}">
                  <a16:creationId xmlns:a16="http://schemas.microsoft.com/office/drawing/2014/main" id="{A5A97A60-9382-6D05-4BA6-7ED163392FA3}"/>
                </a:ext>
              </a:extLst>
            </p:cNvPr>
            <p:cNvPicPr>
              <a:picLocks noChangeAspect="1"/>
            </p:cNvPicPr>
            <p:nvPr/>
          </p:nvPicPr>
          <p:blipFill>
            <a:blip r:embed="rId3"/>
            <a:stretch>
              <a:fillRect/>
            </a:stretch>
          </p:blipFill>
          <p:spPr>
            <a:xfrm>
              <a:off x="1006476" y="-976925"/>
              <a:ext cx="2985585" cy="429768"/>
            </a:xfrm>
            <a:prstGeom prst="rect">
              <a:avLst/>
            </a:prstGeom>
          </p:spPr>
        </p:pic>
        <p:sp>
          <p:nvSpPr>
            <p:cNvPr id="9" name="TextBox 8">
              <a:extLst>
                <a:ext uri="{FF2B5EF4-FFF2-40B4-BE49-F238E27FC236}">
                  <a16:creationId xmlns:a16="http://schemas.microsoft.com/office/drawing/2014/main" id="{66AAAE90-3DB6-19C7-C7CF-4BBEFCEE66CB}"/>
                </a:ext>
              </a:extLst>
            </p:cNvPr>
            <p:cNvSpPr txBox="1"/>
            <p:nvPr/>
          </p:nvSpPr>
          <p:spPr>
            <a:xfrm>
              <a:off x="1006476" y="-1277994"/>
              <a:ext cx="914400" cy="914400"/>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C2340"/>
                  </a:solidFill>
                  <a:effectLst/>
                  <a:uLnTx/>
                  <a:uFillTx/>
                  <a:latin typeface="Invention"/>
                  <a:ea typeface="+mn-ea"/>
                  <a:cs typeface="+mn-cs"/>
                </a:rPr>
                <a:t>INTAKE</a:t>
              </a:r>
            </a:p>
          </p:txBody>
        </p:sp>
      </p:grpSp>
      <p:sp>
        <p:nvSpPr>
          <p:cNvPr id="5" name="TextBox 4">
            <a:extLst>
              <a:ext uri="{FF2B5EF4-FFF2-40B4-BE49-F238E27FC236}">
                <a16:creationId xmlns:a16="http://schemas.microsoft.com/office/drawing/2014/main" id="{73A1B63F-B450-3F1F-016C-3DCC75DBD144}"/>
              </a:ext>
            </a:extLst>
          </p:cNvPr>
          <p:cNvSpPr txBox="1"/>
          <p:nvPr/>
        </p:nvSpPr>
        <p:spPr>
          <a:xfrm>
            <a:off x="2021518" y="6432186"/>
            <a:ext cx="7941444" cy="430887"/>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Subject to change based on standards council review team opinion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100" b="0" i="0" u="none" strike="noStrike" kern="1200" cap="none" spc="0" normalizeH="0" baseline="0" noProof="0">
              <a:ln>
                <a:noFill/>
              </a:ln>
              <a:solidFill>
                <a:prstClr val="black"/>
              </a:solidFill>
              <a:effectLst/>
              <a:uLnTx/>
              <a:uFillTx/>
              <a:latin typeface="Invention"/>
              <a:ea typeface="+mn-ea"/>
              <a:cs typeface="+mn-cs"/>
            </a:endParaRPr>
          </a:p>
        </p:txBody>
      </p:sp>
      <p:grpSp>
        <p:nvGrpSpPr>
          <p:cNvPr id="12" name="Group 11">
            <a:extLst>
              <a:ext uri="{FF2B5EF4-FFF2-40B4-BE49-F238E27FC236}">
                <a16:creationId xmlns:a16="http://schemas.microsoft.com/office/drawing/2014/main" id="{84F01FFD-ABF5-6DF0-B3D2-BCC32B3661D8}"/>
              </a:ext>
            </a:extLst>
          </p:cNvPr>
          <p:cNvGrpSpPr/>
          <p:nvPr/>
        </p:nvGrpSpPr>
        <p:grpSpPr>
          <a:xfrm>
            <a:off x="13603" y="4707924"/>
            <a:ext cx="11824827" cy="1660977"/>
            <a:chOff x="13603" y="4707924"/>
            <a:chExt cx="11824827" cy="1660977"/>
          </a:xfrm>
        </p:grpSpPr>
        <p:sp>
          <p:nvSpPr>
            <p:cNvPr id="13" name="Rectangle: Rounded Corners 12">
              <a:extLst>
                <a:ext uri="{FF2B5EF4-FFF2-40B4-BE49-F238E27FC236}">
                  <a16:creationId xmlns:a16="http://schemas.microsoft.com/office/drawing/2014/main" id="{2ECF68B7-BF07-CABA-C6B6-34CA96AB07A2}"/>
                </a:ext>
              </a:extLst>
            </p:cNvPr>
            <p:cNvSpPr/>
            <p:nvPr/>
          </p:nvSpPr>
          <p:spPr>
            <a:xfrm>
              <a:off x="316499" y="4707924"/>
              <a:ext cx="11385352" cy="1660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19" name="Isosceles Triangle 18">
              <a:extLst>
                <a:ext uri="{FF2B5EF4-FFF2-40B4-BE49-F238E27FC236}">
                  <a16:creationId xmlns:a16="http://schemas.microsoft.com/office/drawing/2014/main" id="{6CB2321B-4C60-9FB7-2A40-03BE299966B8}"/>
                </a:ext>
              </a:extLst>
            </p:cNvPr>
            <p:cNvSpPr/>
            <p:nvPr/>
          </p:nvSpPr>
          <p:spPr>
            <a:xfrm rot="5400000">
              <a:off x="6334325" y="702151"/>
              <a:ext cx="123426" cy="10884785"/>
            </a:xfrm>
            <a:prstGeom prst="triangle">
              <a:avLst/>
            </a:prstGeom>
            <a:gradFill>
              <a:gsLst>
                <a:gs pos="90000">
                  <a:srgbClr val="00857C"/>
                </a:gs>
                <a:gs pos="46000">
                  <a:sysClr val="window" lastClr="FFFFFF">
                    <a:lumMod val="65000"/>
                  </a:sysClr>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
          <p:nvSpPr>
            <p:cNvPr id="20" name="Oval 19">
              <a:extLst>
                <a:ext uri="{FF2B5EF4-FFF2-40B4-BE49-F238E27FC236}">
                  <a16:creationId xmlns:a16="http://schemas.microsoft.com/office/drawing/2014/main" id="{7AAC9C1F-D700-51C1-8018-57E8C51DD4B8}"/>
                </a:ext>
              </a:extLst>
            </p:cNvPr>
            <p:cNvSpPr/>
            <p:nvPr/>
          </p:nvSpPr>
          <p:spPr>
            <a:xfrm>
              <a:off x="933844" y="593320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1</a:t>
              </a:r>
            </a:p>
          </p:txBody>
        </p:sp>
        <p:sp>
          <p:nvSpPr>
            <p:cNvPr id="21" name="Oval 20">
              <a:extLst>
                <a:ext uri="{FF2B5EF4-FFF2-40B4-BE49-F238E27FC236}">
                  <a16:creationId xmlns:a16="http://schemas.microsoft.com/office/drawing/2014/main" id="{C2DE47F0-9A29-8385-EC1C-DB39BA810858}"/>
                </a:ext>
              </a:extLst>
            </p:cNvPr>
            <p:cNvSpPr/>
            <p:nvPr/>
          </p:nvSpPr>
          <p:spPr>
            <a:xfrm>
              <a:off x="3016520" y="593320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2</a:t>
              </a:r>
            </a:p>
          </p:txBody>
        </p:sp>
        <p:sp>
          <p:nvSpPr>
            <p:cNvPr id="22" name="Oval 21">
              <a:extLst>
                <a:ext uri="{FF2B5EF4-FFF2-40B4-BE49-F238E27FC236}">
                  <a16:creationId xmlns:a16="http://schemas.microsoft.com/office/drawing/2014/main" id="{1C9B0A5A-AE37-B832-B1C0-90792DB02530}"/>
                </a:ext>
              </a:extLst>
            </p:cNvPr>
            <p:cNvSpPr/>
            <p:nvPr/>
          </p:nvSpPr>
          <p:spPr>
            <a:xfrm>
              <a:off x="7365690" y="593320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4</a:t>
              </a:r>
            </a:p>
          </p:txBody>
        </p:sp>
        <p:sp>
          <p:nvSpPr>
            <p:cNvPr id="23" name="Oval 22">
              <a:extLst>
                <a:ext uri="{FF2B5EF4-FFF2-40B4-BE49-F238E27FC236}">
                  <a16:creationId xmlns:a16="http://schemas.microsoft.com/office/drawing/2014/main" id="{0B2903E2-B53A-6714-C2F8-6A204E7F1E21}"/>
                </a:ext>
              </a:extLst>
            </p:cNvPr>
            <p:cNvSpPr/>
            <p:nvPr/>
          </p:nvSpPr>
          <p:spPr>
            <a:xfrm>
              <a:off x="9540275" y="593320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5</a:t>
              </a:r>
            </a:p>
          </p:txBody>
        </p:sp>
        <p:sp>
          <p:nvSpPr>
            <p:cNvPr id="24" name="TextBox 23">
              <a:extLst>
                <a:ext uri="{FF2B5EF4-FFF2-40B4-BE49-F238E27FC236}">
                  <a16:creationId xmlns:a16="http://schemas.microsoft.com/office/drawing/2014/main" id="{8F2F1348-A0CA-17C0-1FD8-423434610D5B}"/>
                </a:ext>
              </a:extLst>
            </p:cNvPr>
            <p:cNvSpPr txBox="1"/>
            <p:nvPr/>
          </p:nvSpPr>
          <p:spPr>
            <a:xfrm flipH="1">
              <a:off x="437675" y="4813203"/>
              <a:ext cx="1930741" cy="96883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Calibri Light" charset="0"/>
                  <a:cs typeface="Segoe UI" panose="020B0502040204020203" pitchFamily="34" charset="0"/>
                </a:rPr>
                <a:t>Request Type: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1" u="none" strike="noStrike" kern="1200" cap="none" spc="0" normalizeH="0" baseline="0" noProof="0">
                  <a:ln>
                    <a:noFill/>
                  </a:ln>
                  <a:solidFill>
                    <a:prstClr val="black"/>
                  </a:solidFill>
                  <a:effectLst/>
                  <a:uLnTx/>
                  <a:uFillTx/>
                  <a:latin typeface="Invention"/>
                  <a:ea typeface="+mn-ea"/>
                  <a:cs typeface="+mn-cs"/>
                </a:rPr>
                <a:t>Choose between “Promotion Standard” or “Guidance Document”</a:t>
              </a:r>
              <a:endParaRPr kumimoji="0" lang="en-US" sz="1200" b="0" i="1" u="none" strike="noStrike" kern="1200" cap="none" spc="0" normalizeH="0" baseline="30000" noProof="0">
                <a:ln>
                  <a:noFill/>
                </a:ln>
                <a:solidFill>
                  <a:prstClr val="black"/>
                </a:solidFill>
                <a:effectLst/>
                <a:uLnTx/>
                <a:uFillTx/>
                <a:latin typeface="Invention"/>
                <a:ea typeface="+mn-ea"/>
                <a:cs typeface="+mn-cs"/>
              </a:endParaRPr>
            </a:p>
          </p:txBody>
        </p:sp>
        <p:sp>
          <p:nvSpPr>
            <p:cNvPr id="25" name="TextBox 24">
              <a:extLst>
                <a:ext uri="{FF2B5EF4-FFF2-40B4-BE49-F238E27FC236}">
                  <a16:creationId xmlns:a16="http://schemas.microsoft.com/office/drawing/2014/main" id="{5A1E7EB5-6D7E-DFD4-C460-FE620D57C86E}"/>
                </a:ext>
              </a:extLst>
            </p:cNvPr>
            <p:cNvSpPr txBox="1"/>
            <p:nvPr/>
          </p:nvSpPr>
          <p:spPr>
            <a:xfrm flipH="1">
              <a:off x="2661134" y="4813203"/>
              <a:ext cx="1930743" cy="96883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Calibri Light" charset="0"/>
                  <a:cs typeface="Segoe UI" panose="020B0502040204020203" pitchFamily="34" charset="0"/>
                </a:rPr>
                <a:t>Document Name: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Invention"/>
                  <a:ea typeface="+mn-ea"/>
                  <a:cs typeface="+mn-cs"/>
                </a:rPr>
                <a:t>Direct pull of how the document is listed in VEEVA, if new document suggest a working name for document</a:t>
              </a:r>
              <a:r>
                <a:rPr kumimoji="0" lang="en-US" sz="1200" b="0" i="1" u="none" strike="noStrike" kern="1200" cap="none" spc="0" normalizeH="0" baseline="30000" noProof="0">
                  <a:ln>
                    <a:noFill/>
                  </a:ln>
                  <a:solidFill>
                    <a:prstClr val="black"/>
                  </a:solidFill>
                  <a:effectLst/>
                  <a:uLnTx/>
                  <a:uFillTx/>
                  <a:latin typeface="Invention"/>
                  <a:ea typeface="+mn-ea"/>
                  <a:cs typeface="+mn-cs"/>
                </a:rPr>
                <a:t> 2</a:t>
              </a:r>
              <a:endParaRPr kumimoji="0" lang="en-US" sz="1200" b="0" i="1" u="none" strike="noStrike" kern="1200" cap="none" spc="0" normalizeH="0" baseline="0" noProof="0">
                <a:ln>
                  <a:noFill/>
                </a:ln>
                <a:solidFill>
                  <a:prstClr val="black"/>
                </a:solidFill>
                <a:effectLst/>
                <a:uLnTx/>
                <a:uFillTx/>
                <a:latin typeface="Invention"/>
                <a:ea typeface="+mn-ea"/>
                <a:cs typeface="+mn-cs"/>
              </a:endParaRPr>
            </a:p>
          </p:txBody>
        </p:sp>
        <p:sp>
          <p:nvSpPr>
            <p:cNvPr id="26" name="TextBox 25">
              <a:extLst>
                <a:ext uri="{FF2B5EF4-FFF2-40B4-BE49-F238E27FC236}">
                  <a16:creationId xmlns:a16="http://schemas.microsoft.com/office/drawing/2014/main" id="{9AC9BE12-05D2-E7D9-D60A-3F73A7D5B072}"/>
                </a:ext>
              </a:extLst>
            </p:cNvPr>
            <p:cNvSpPr txBox="1"/>
            <p:nvPr/>
          </p:nvSpPr>
          <p:spPr>
            <a:xfrm flipH="1">
              <a:off x="4884594" y="4813203"/>
              <a:ext cx="1828800" cy="96883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Calibri Light" charset="0"/>
                  <a:cs typeface="Segoe UI" panose="020B0502040204020203" pitchFamily="34" charset="0"/>
                </a:rPr>
                <a:t>Date Requested:</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Automatically Populated with today’s date</a:t>
              </a:r>
            </a:p>
          </p:txBody>
        </p:sp>
        <p:sp>
          <p:nvSpPr>
            <p:cNvPr id="27" name="TextBox 26">
              <a:extLst>
                <a:ext uri="{FF2B5EF4-FFF2-40B4-BE49-F238E27FC236}">
                  <a16:creationId xmlns:a16="http://schemas.microsoft.com/office/drawing/2014/main" id="{8A398171-A62D-2524-748F-72F37143736B}"/>
                </a:ext>
              </a:extLst>
            </p:cNvPr>
            <p:cNvSpPr txBox="1"/>
            <p:nvPr/>
          </p:nvSpPr>
          <p:spPr>
            <a:xfrm flipH="1">
              <a:off x="9331514" y="4813203"/>
              <a:ext cx="1828800" cy="96883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Calibri Light" charset="0"/>
                  <a:cs typeface="Segoe UI" panose="020B0502040204020203" pitchFamily="34" charset="0"/>
                </a:rPr>
                <a:t>Job Code</a:t>
              </a:r>
              <a:r>
                <a:rPr kumimoji="0" lang="en-US" sz="12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Calibri Light"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Invention"/>
                  <a:ea typeface="+mn-ea"/>
                  <a:cs typeface="+mn-cs"/>
                </a:rPr>
                <a:t>Direct pull from job code in VEEVA, if new document enter “N/A”</a:t>
              </a:r>
            </a:p>
          </p:txBody>
        </p:sp>
        <p:sp>
          <p:nvSpPr>
            <p:cNvPr id="28" name="TextBox 27">
              <a:extLst>
                <a:ext uri="{FF2B5EF4-FFF2-40B4-BE49-F238E27FC236}">
                  <a16:creationId xmlns:a16="http://schemas.microsoft.com/office/drawing/2014/main" id="{E2171406-7CD7-BD96-AF9E-904403638F34}"/>
                </a:ext>
              </a:extLst>
            </p:cNvPr>
            <p:cNvSpPr txBox="1"/>
            <p:nvPr/>
          </p:nvSpPr>
          <p:spPr>
            <a:xfrm flipH="1">
              <a:off x="7108053" y="4813203"/>
              <a:ext cx="1828800" cy="96883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Calibri Light" charset="0"/>
                  <a:cs typeface="Segoe UI" panose="020B0502040204020203" pitchFamily="34" charset="0"/>
                </a:rPr>
                <a:t>Requested by: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1" u="none" strike="noStrike" kern="1200" cap="none" spc="0" normalizeH="0" baseline="0" noProof="0">
                  <a:ln>
                    <a:noFill/>
                  </a:ln>
                  <a:solidFill>
                    <a:prstClr val="black"/>
                  </a:solidFill>
                  <a:effectLst/>
                  <a:uLnTx/>
                  <a:uFillTx/>
                  <a:latin typeface="Invention"/>
                  <a:ea typeface="+mn-ea"/>
                  <a:cs typeface="+mn-cs"/>
                </a:rPr>
                <a:t>Enter your name and click on your contact card, this will enable direct email communication with updates on your request</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200" b="0" i="1"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endParaRPr>
            </a:p>
          </p:txBody>
        </p:sp>
        <p:sp>
          <p:nvSpPr>
            <p:cNvPr id="29" name="TextBox 28">
              <a:extLst>
                <a:ext uri="{FF2B5EF4-FFF2-40B4-BE49-F238E27FC236}">
                  <a16:creationId xmlns:a16="http://schemas.microsoft.com/office/drawing/2014/main" id="{80BF6FCD-5A53-1ABE-8DA1-FC2DB0F6E3C0}"/>
                </a:ext>
              </a:extLst>
            </p:cNvPr>
            <p:cNvSpPr txBox="1"/>
            <p:nvPr/>
          </p:nvSpPr>
          <p:spPr>
            <a:xfrm rot="16200000">
              <a:off x="-597379" y="5347890"/>
              <a:ext cx="1561638" cy="33967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857C"/>
                  </a:solidFill>
                  <a:effectLst/>
                  <a:uLnTx/>
                  <a:uFillTx/>
                  <a:latin typeface="Invention"/>
                  <a:ea typeface="+mn-ea"/>
                  <a:cs typeface="+mn-cs"/>
                </a:rPr>
                <a:t>Intake Fields</a:t>
              </a:r>
            </a:p>
          </p:txBody>
        </p:sp>
        <p:sp>
          <p:nvSpPr>
            <p:cNvPr id="31" name="Oval 30">
              <a:extLst>
                <a:ext uri="{FF2B5EF4-FFF2-40B4-BE49-F238E27FC236}">
                  <a16:creationId xmlns:a16="http://schemas.microsoft.com/office/drawing/2014/main" id="{E629075C-691F-CE6A-546B-2511CA171585}"/>
                </a:ext>
              </a:extLst>
            </p:cNvPr>
            <p:cNvSpPr/>
            <p:nvPr/>
          </p:nvSpPr>
          <p:spPr>
            <a:xfrm>
              <a:off x="5170982" y="593320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3</a:t>
              </a:r>
            </a:p>
          </p:txBody>
        </p:sp>
      </p:grpSp>
      <p:sp>
        <p:nvSpPr>
          <p:cNvPr id="35" name="Isosceles Triangle 34">
            <a:extLst>
              <a:ext uri="{FF2B5EF4-FFF2-40B4-BE49-F238E27FC236}">
                <a16:creationId xmlns:a16="http://schemas.microsoft.com/office/drawing/2014/main" id="{BE68F1AF-4358-341D-4015-F481F82E7F43}"/>
              </a:ext>
            </a:extLst>
          </p:cNvPr>
          <p:cNvSpPr/>
          <p:nvPr/>
        </p:nvSpPr>
        <p:spPr>
          <a:xfrm rot="16200000">
            <a:off x="2684640" y="1933215"/>
            <a:ext cx="3363880" cy="2269526"/>
          </a:xfrm>
          <a:prstGeom prst="triangle">
            <a:avLst>
              <a:gd name="adj" fmla="val 137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pic>
        <p:nvPicPr>
          <p:cNvPr id="33" name="Picture 32">
            <a:extLst>
              <a:ext uri="{FF2B5EF4-FFF2-40B4-BE49-F238E27FC236}">
                <a16:creationId xmlns:a16="http://schemas.microsoft.com/office/drawing/2014/main" id="{9193D2DE-472A-91FF-F8A3-029A52308F43}"/>
              </a:ext>
            </a:extLst>
          </p:cNvPr>
          <p:cNvPicPr>
            <a:picLocks noChangeAspect="1"/>
          </p:cNvPicPr>
          <p:nvPr/>
        </p:nvPicPr>
        <p:blipFill>
          <a:blip r:embed="rId4"/>
          <a:stretch>
            <a:fillRect/>
          </a:stretch>
        </p:blipFill>
        <p:spPr>
          <a:xfrm>
            <a:off x="5539673" y="1249803"/>
            <a:ext cx="5376017" cy="3394836"/>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37" name="Oval 36">
            <a:extLst>
              <a:ext uri="{FF2B5EF4-FFF2-40B4-BE49-F238E27FC236}">
                <a16:creationId xmlns:a16="http://schemas.microsoft.com/office/drawing/2014/main" id="{C0B52209-FB97-6598-8C0E-11C7AC83EDAA}"/>
              </a:ext>
            </a:extLst>
          </p:cNvPr>
          <p:cNvSpPr/>
          <p:nvPr/>
        </p:nvSpPr>
        <p:spPr>
          <a:xfrm>
            <a:off x="5220526" y="151582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1</a:t>
            </a:r>
          </a:p>
        </p:txBody>
      </p:sp>
      <p:sp>
        <p:nvSpPr>
          <p:cNvPr id="38" name="Oval 37">
            <a:extLst>
              <a:ext uri="{FF2B5EF4-FFF2-40B4-BE49-F238E27FC236}">
                <a16:creationId xmlns:a16="http://schemas.microsoft.com/office/drawing/2014/main" id="{927EB49E-ED0B-9B7C-FA8E-3E5486E6DBF8}"/>
              </a:ext>
            </a:extLst>
          </p:cNvPr>
          <p:cNvSpPr/>
          <p:nvPr/>
        </p:nvSpPr>
        <p:spPr>
          <a:xfrm>
            <a:off x="5220526" y="238881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2</a:t>
            </a:r>
          </a:p>
        </p:txBody>
      </p:sp>
      <p:sp>
        <p:nvSpPr>
          <p:cNvPr id="39" name="Oval 38">
            <a:extLst>
              <a:ext uri="{FF2B5EF4-FFF2-40B4-BE49-F238E27FC236}">
                <a16:creationId xmlns:a16="http://schemas.microsoft.com/office/drawing/2014/main" id="{620FF9C7-1B59-489E-B626-46167FAB29F7}"/>
              </a:ext>
            </a:extLst>
          </p:cNvPr>
          <p:cNvSpPr/>
          <p:nvPr/>
        </p:nvSpPr>
        <p:spPr>
          <a:xfrm>
            <a:off x="5220526" y="3011791"/>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3</a:t>
            </a:r>
          </a:p>
        </p:txBody>
      </p:sp>
      <p:sp>
        <p:nvSpPr>
          <p:cNvPr id="40" name="Oval 39">
            <a:extLst>
              <a:ext uri="{FF2B5EF4-FFF2-40B4-BE49-F238E27FC236}">
                <a16:creationId xmlns:a16="http://schemas.microsoft.com/office/drawing/2014/main" id="{EEB1B886-D7E5-22CE-D20E-797E1B70A90A}"/>
              </a:ext>
            </a:extLst>
          </p:cNvPr>
          <p:cNvSpPr/>
          <p:nvPr/>
        </p:nvSpPr>
        <p:spPr>
          <a:xfrm>
            <a:off x="5220526" y="4171348"/>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5</a:t>
            </a:r>
          </a:p>
        </p:txBody>
      </p:sp>
      <p:sp>
        <p:nvSpPr>
          <p:cNvPr id="41" name="Oval 40">
            <a:extLst>
              <a:ext uri="{FF2B5EF4-FFF2-40B4-BE49-F238E27FC236}">
                <a16:creationId xmlns:a16="http://schemas.microsoft.com/office/drawing/2014/main" id="{45E76873-7D1E-63F0-FDF5-4D4B1238A0F4}"/>
              </a:ext>
            </a:extLst>
          </p:cNvPr>
          <p:cNvSpPr/>
          <p:nvPr/>
        </p:nvSpPr>
        <p:spPr>
          <a:xfrm>
            <a:off x="5220526" y="3567586"/>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4</a:t>
            </a:r>
          </a:p>
        </p:txBody>
      </p:sp>
      <p:sp>
        <p:nvSpPr>
          <p:cNvPr id="14" name="Rectangle 13">
            <a:extLst>
              <a:ext uri="{FF2B5EF4-FFF2-40B4-BE49-F238E27FC236}">
                <a16:creationId xmlns:a16="http://schemas.microsoft.com/office/drawing/2014/main" id="{3B0A203B-2F89-4295-B916-11C952E3C5F7}"/>
              </a:ext>
            </a:extLst>
          </p:cNvPr>
          <p:cNvSpPr/>
          <p:nvPr/>
        </p:nvSpPr>
        <p:spPr>
          <a:xfrm>
            <a:off x="5672307" y="1597891"/>
            <a:ext cx="4949512" cy="26785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15" name="Rectangle 14">
            <a:extLst>
              <a:ext uri="{FF2B5EF4-FFF2-40B4-BE49-F238E27FC236}">
                <a16:creationId xmlns:a16="http://schemas.microsoft.com/office/drawing/2014/main" id="{0237F98C-4DEB-A160-CDBC-8DFCA391F75B}"/>
              </a:ext>
            </a:extLst>
          </p:cNvPr>
          <p:cNvSpPr/>
          <p:nvPr/>
        </p:nvSpPr>
        <p:spPr>
          <a:xfrm>
            <a:off x="1936313" y="3562806"/>
            <a:ext cx="1080207" cy="8606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pic>
        <p:nvPicPr>
          <p:cNvPr id="10" name="Picture 9">
            <a:extLst>
              <a:ext uri="{FF2B5EF4-FFF2-40B4-BE49-F238E27FC236}">
                <a16:creationId xmlns:a16="http://schemas.microsoft.com/office/drawing/2014/main" id="{DA8F2357-3475-9002-55B0-818136696040}"/>
              </a:ext>
            </a:extLst>
          </p:cNvPr>
          <p:cNvPicPr>
            <a:picLocks noChangeAspect="1"/>
          </p:cNvPicPr>
          <p:nvPr/>
        </p:nvPicPr>
        <p:blipFill>
          <a:blip r:embed="rId5"/>
          <a:stretch>
            <a:fillRect/>
          </a:stretch>
        </p:blipFill>
        <p:spPr>
          <a:xfrm>
            <a:off x="2246243" y="2765366"/>
            <a:ext cx="1781942" cy="1861731"/>
          </a:xfrm>
          <a:prstGeom prst="rect">
            <a:avLst/>
          </a:prstGeom>
        </p:spPr>
      </p:pic>
      <p:sp>
        <p:nvSpPr>
          <p:cNvPr id="11" name="Rectangle 10">
            <a:extLst>
              <a:ext uri="{FF2B5EF4-FFF2-40B4-BE49-F238E27FC236}">
                <a16:creationId xmlns:a16="http://schemas.microsoft.com/office/drawing/2014/main" id="{A16F77FD-D513-C79A-3790-AE9D42261D89}"/>
              </a:ext>
            </a:extLst>
          </p:cNvPr>
          <p:cNvSpPr/>
          <p:nvPr/>
        </p:nvSpPr>
        <p:spPr>
          <a:xfrm>
            <a:off x="6133763" y="2125800"/>
            <a:ext cx="4147159" cy="172977"/>
          </a:xfrm>
          <a:prstGeom prst="rect">
            <a:avLst/>
          </a:prstGeom>
          <a:solidFill>
            <a:srgbClr val="EDEBE9"/>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Invention"/>
                <a:ea typeface="+mn-ea"/>
                <a:cs typeface="+mn-cs"/>
              </a:rPr>
              <a:t>Promotion Standard or Guidance Document</a:t>
            </a:r>
          </a:p>
        </p:txBody>
      </p:sp>
      <p:sp>
        <p:nvSpPr>
          <p:cNvPr id="17" name="TextBox 16">
            <a:extLst>
              <a:ext uri="{FF2B5EF4-FFF2-40B4-BE49-F238E27FC236}">
                <a16:creationId xmlns:a16="http://schemas.microsoft.com/office/drawing/2014/main" id="{BF991D89-87A2-A921-E856-919C7B6EB564}"/>
              </a:ext>
            </a:extLst>
          </p:cNvPr>
          <p:cNvSpPr txBox="1"/>
          <p:nvPr/>
        </p:nvSpPr>
        <p:spPr>
          <a:xfrm>
            <a:off x="326437" y="1262827"/>
            <a:ext cx="49193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Invention"/>
                <a:ea typeface="+mn-ea"/>
                <a:cs typeface="+mn-cs"/>
                <a:hlinkClick r:id="rId6"/>
              </a:rPr>
              <a:t>Welcome to the Enhancement Request Zone!</a:t>
            </a: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Tree>
    <p:extLst>
      <p:ext uri="{BB962C8B-B14F-4D97-AF65-F5344CB8AC3E}">
        <p14:creationId xmlns:p14="http://schemas.microsoft.com/office/powerpoint/2010/main" val="20459123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Isosceles Triangle 44">
            <a:extLst>
              <a:ext uri="{FF2B5EF4-FFF2-40B4-BE49-F238E27FC236}">
                <a16:creationId xmlns:a16="http://schemas.microsoft.com/office/drawing/2014/main" id="{0925B438-F3B9-EEBD-7384-E51CD1391F08}"/>
              </a:ext>
            </a:extLst>
          </p:cNvPr>
          <p:cNvSpPr/>
          <p:nvPr/>
        </p:nvSpPr>
        <p:spPr>
          <a:xfrm rot="2192688">
            <a:off x="4464456" y="1236746"/>
            <a:ext cx="2722770" cy="4852290"/>
          </a:xfrm>
          <a:prstGeom prs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41" name="Rectangle: Rounded Corners 40">
            <a:extLst>
              <a:ext uri="{FF2B5EF4-FFF2-40B4-BE49-F238E27FC236}">
                <a16:creationId xmlns:a16="http://schemas.microsoft.com/office/drawing/2014/main" id="{3C7234AE-7D35-AFCC-7FCB-86DFFCDA43DD}"/>
              </a:ext>
            </a:extLst>
          </p:cNvPr>
          <p:cNvSpPr/>
          <p:nvPr/>
        </p:nvSpPr>
        <p:spPr>
          <a:xfrm>
            <a:off x="6685984" y="1624512"/>
            <a:ext cx="3952775" cy="2343197"/>
          </a:xfrm>
          <a:prstGeom prst="roundRect">
            <a:avLst>
              <a:gd name="adj" fmla="val 7131"/>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2" name="Title 1">
            <a:extLst>
              <a:ext uri="{FF2B5EF4-FFF2-40B4-BE49-F238E27FC236}">
                <a16:creationId xmlns:a16="http://schemas.microsoft.com/office/drawing/2014/main" id="{75228D2F-ACFB-9824-A719-BFD38103D5CD}"/>
              </a:ext>
            </a:extLst>
          </p:cNvPr>
          <p:cNvSpPr>
            <a:spLocks noGrp="1"/>
          </p:cNvSpPr>
          <p:nvPr>
            <p:ph type="title"/>
          </p:nvPr>
        </p:nvSpPr>
        <p:spPr>
          <a:xfrm>
            <a:off x="377825" y="377825"/>
            <a:ext cx="10431689" cy="850107"/>
          </a:xfrm>
        </p:spPr>
        <p:txBody>
          <a:bodyPr/>
          <a:lstStyle/>
          <a:p>
            <a:r>
              <a:rPr lang="en-US"/>
              <a:t>How does someone submit a request?  </a:t>
            </a:r>
            <a:r>
              <a:rPr lang="en-US" sz="1600" i="1"/>
              <a:t>(continued)</a:t>
            </a:r>
            <a:endParaRPr lang="en-US" i="1"/>
          </a:p>
        </p:txBody>
      </p:sp>
      <p:sp>
        <p:nvSpPr>
          <p:cNvPr id="3" name="Footer Placeholder 2">
            <a:extLst>
              <a:ext uri="{FF2B5EF4-FFF2-40B4-BE49-F238E27FC236}">
                <a16:creationId xmlns:a16="http://schemas.microsoft.com/office/drawing/2014/main" id="{6F9E7FDC-3803-CFAF-4466-72C5F9D8B60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all" spc="0" normalizeH="0" baseline="0" noProof="0">
                <a:ln>
                  <a:noFill/>
                </a:ln>
                <a:solidFill>
                  <a:srgbClr val="9EA7B3"/>
                </a:solidFill>
                <a:effectLst/>
                <a:uLnTx/>
                <a:uFillTx/>
                <a:latin typeface="Invention"/>
                <a:ea typeface="+mn-ea"/>
                <a:cs typeface="+mn-cs"/>
              </a:rPr>
              <a:t>FOR INTERNAL USE ONLY</a:t>
            </a:r>
          </a:p>
        </p:txBody>
      </p:sp>
      <p:sp>
        <p:nvSpPr>
          <p:cNvPr id="4" name="TextBox 3">
            <a:extLst>
              <a:ext uri="{FF2B5EF4-FFF2-40B4-BE49-F238E27FC236}">
                <a16:creationId xmlns:a16="http://schemas.microsoft.com/office/drawing/2014/main" id="{A2B48DA3-1352-FD41-8F84-2E3FEA6D4FEF}"/>
              </a:ext>
            </a:extLst>
          </p:cNvPr>
          <p:cNvSpPr txBox="1"/>
          <p:nvPr/>
        </p:nvSpPr>
        <p:spPr>
          <a:xfrm>
            <a:off x="6776531" y="1723643"/>
            <a:ext cx="3776415" cy="1821486"/>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Note: Request Rationale </a:t>
            </a: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is</a:t>
            </a:r>
            <a:r>
              <a:rPr kumimoji="0" lang="en-US" sz="1400" b="1"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 </a:t>
            </a: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based on document type selected:</a:t>
            </a:r>
          </a:p>
          <a:p>
            <a:pPr marL="404813" marR="0" lvl="1" indent="-231775"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200" b="1"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Rationale of Request (Existing)</a:t>
            </a: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 – select all that apply as rationale for the enhancement request: Gap in Process, Quality and/or Deviation, Reviewer Request, Efficiency </a:t>
            </a:r>
          </a:p>
          <a:p>
            <a:pPr marL="404813" marR="0" lvl="1" indent="-231775" algn="l" defTabSz="914400" rtl="0" eaLnBrk="1" fontAlgn="auto" latinLnBrk="0" hangingPunct="1">
              <a:lnSpc>
                <a:spcPct val="100000"/>
              </a:lnSpc>
              <a:spcBef>
                <a:spcPts val="0"/>
              </a:spcBef>
              <a:spcAft>
                <a:spcPts val="600"/>
              </a:spcAft>
              <a:buClrTx/>
              <a:buSzTx/>
              <a:buFont typeface="+mj-lt"/>
              <a:buAutoNum type="alphaLcPeriod"/>
              <a:tabLst/>
              <a:defRPr/>
            </a:pPr>
            <a:r>
              <a:rPr kumimoji="0" lang="en-US" sz="1200" b="1"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Rational of Request (New)</a:t>
            </a: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 – provide 2-3 sentences of rationale for the need for this new document and the impact it will have on current library of promotion standards and current processes.</a:t>
            </a:r>
          </a:p>
        </p:txBody>
      </p:sp>
      <p:grpSp>
        <p:nvGrpSpPr>
          <p:cNvPr id="6" name="Group 5">
            <a:extLst>
              <a:ext uri="{FF2B5EF4-FFF2-40B4-BE49-F238E27FC236}">
                <a16:creationId xmlns:a16="http://schemas.microsoft.com/office/drawing/2014/main" id="{DA18E8B3-EA07-E3C5-C261-749557C13FD5}"/>
              </a:ext>
            </a:extLst>
          </p:cNvPr>
          <p:cNvGrpSpPr/>
          <p:nvPr/>
        </p:nvGrpSpPr>
        <p:grpSpPr>
          <a:xfrm>
            <a:off x="8828590" y="345678"/>
            <a:ext cx="2985585" cy="914400"/>
            <a:chOff x="1006476" y="-1277994"/>
            <a:chExt cx="2985585" cy="914400"/>
          </a:xfrm>
        </p:grpSpPr>
        <p:pic>
          <p:nvPicPr>
            <p:cNvPr id="19" name="Picture 18">
              <a:extLst>
                <a:ext uri="{FF2B5EF4-FFF2-40B4-BE49-F238E27FC236}">
                  <a16:creationId xmlns:a16="http://schemas.microsoft.com/office/drawing/2014/main" id="{93831AE4-D428-0448-8640-84BF176170B1}"/>
                </a:ext>
              </a:extLst>
            </p:cNvPr>
            <p:cNvPicPr>
              <a:picLocks noChangeAspect="1"/>
            </p:cNvPicPr>
            <p:nvPr/>
          </p:nvPicPr>
          <p:blipFill>
            <a:blip r:embed="rId3"/>
            <a:stretch>
              <a:fillRect/>
            </a:stretch>
          </p:blipFill>
          <p:spPr>
            <a:xfrm>
              <a:off x="1006476" y="-976925"/>
              <a:ext cx="2985585" cy="429768"/>
            </a:xfrm>
            <a:prstGeom prst="rect">
              <a:avLst/>
            </a:prstGeom>
          </p:spPr>
        </p:pic>
        <p:sp>
          <p:nvSpPr>
            <p:cNvPr id="20" name="TextBox 19">
              <a:extLst>
                <a:ext uri="{FF2B5EF4-FFF2-40B4-BE49-F238E27FC236}">
                  <a16:creationId xmlns:a16="http://schemas.microsoft.com/office/drawing/2014/main" id="{E3DFA8BC-35B4-2EAD-C2A1-F7B32AC7A677}"/>
                </a:ext>
              </a:extLst>
            </p:cNvPr>
            <p:cNvSpPr txBox="1"/>
            <p:nvPr/>
          </p:nvSpPr>
          <p:spPr>
            <a:xfrm>
              <a:off x="1006476" y="-1277994"/>
              <a:ext cx="914400" cy="914400"/>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C2340"/>
                  </a:solidFill>
                  <a:effectLst/>
                  <a:uLnTx/>
                  <a:uFillTx/>
                  <a:latin typeface="Invention"/>
                  <a:ea typeface="+mn-ea"/>
                  <a:cs typeface="+mn-cs"/>
                </a:rPr>
                <a:t>INTAKE</a:t>
              </a:r>
            </a:p>
          </p:txBody>
        </p:sp>
      </p:grpSp>
      <p:grpSp>
        <p:nvGrpSpPr>
          <p:cNvPr id="24" name="Group 23">
            <a:extLst>
              <a:ext uri="{FF2B5EF4-FFF2-40B4-BE49-F238E27FC236}">
                <a16:creationId xmlns:a16="http://schemas.microsoft.com/office/drawing/2014/main" id="{5EA6DE84-5C44-E62E-5B69-563587EBE95B}"/>
              </a:ext>
            </a:extLst>
          </p:cNvPr>
          <p:cNvGrpSpPr/>
          <p:nvPr/>
        </p:nvGrpSpPr>
        <p:grpSpPr>
          <a:xfrm>
            <a:off x="13603" y="4707924"/>
            <a:ext cx="11824827" cy="1660977"/>
            <a:chOff x="13603" y="4707924"/>
            <a:chExt cx="11824827" cy="1660977"/>
          </a:xfrm>
        </p:grpSpPr>
        <p:sp>
          <p:nvSpPr>
            <p:cNvPr id="25" name="Rectangle: Rounded Corners 24">
              <a:extLst>
                <a:ext uri="{FF2B5EF4-FFF2-40B4-BE49-F238E27FC236}">
                  <a16:creationId xmlns:a16="http://schemas.microsoft.com/office/drawing/2014/main" id="{4D4259BD-8D8E-8FDF-A591-083A8E9A0FD0}"/>
                </a:ext>
              </a:extLst>
            </p:cNvPr>
            <p:cNvSpPr/>
            <p:nvPr/>
          </p:nvSpPr>
          <p:spPr>
            <a:xfrm>
              <a:off x="316499" y="4707924"/>
              <a:ext cx="11385352" cy="1660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26" name="Isosceles Triangle 25">
              <a:extLst>
                <a:ext uri="{FF2B5EF4-FFF2-40B4-BE49-F238E27FC236}">
                  <a16:creationId xmlns:a16="http://schemas.microsoft.com/office/drawing/2014/main" id="{AC7B5779-8230-38A2-28DA-1A44C60C15F5}"/>
                </a:ext>
              </a:extLst>
            </p:cNvPr>
            <p:cNvSpPr/>
            <p:nvPr/>
          </p:nvSpPr>
          <p:spPr>
            <a:xfrm rot="5400000">
              <a:off x="6334325" y="702151"/>
              <a:ext cx="123426" cy="10884785"/>
            </a:xfrm>
            <a:prstGeom prst="triangle">
              <a:avLst/>
            </a:prstGeom>
            <a:gradFill>
              <a:gsLst>
                <a:gs pos="90000">
                  <a:srgbClr val="00857C"/>
                </a:gs>
                <a:gs pos="46000">
                  <a:sysClr val="window" lastClr="FFFFFF">
                    <a:lumMod val="65000"/>
                  </a:sysClr>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Oval 26">
              <a:extLst>
                <a:ext uri="{FF2B5EF4-FFF2-40B4-BE49-F238E27FC236}">
                  <a16:creationId xmlns:a16="http://schemas.microsoft.com/office/drawing/2014/main" id="{50B3C970-B5CA-E913-B021-8A68122C04C3}"/>
                </a:ext>
              </a:extLst>
            </p:cNvPr>
            <p:cNvSpPr/>
            <p:nvPr/>
          </p:nvSpPr>
          <p:spPr>
            <a:xfrm>
              <a:off x="933844" y="593320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6</a:t>
              </a:r>
            </a:p>
          </p:txBody>
        </p:sp>
        <p:sp>
          <p:nvSpPr>
            <p:cNvPr id="28" name="Oval 27">
              <a:extLst>
                <a:ext uri="{FF2B5EF4-FFF2-40B4-BE49-F238E27FC236}">
                  <a16:creationId xmlns:a16="http://schemas.microsoft.com/office/drawing/2014/main" id="{9C5FDD87-C015-E57F-2AFA-11B138EC9E3C}"/>
                </a:ext>
              </a:extLst>
            </p:cNvPr>
            <p:cNvSpPr/>
            <p:nvPr/>
          </p:nvSpPr>
          <p:spPr>
            <a:xfrm>
              <a:off x="3802654" y="593320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7</a:t>
              </a:r>
            </a:p>
          </p:txBody>
        </p:sp>
        <p:sp>
          <p:nvSpPr>
            <p:cNvPr id="29" name="Oval 28">
              <a:extLst>
                <a:ext uri="{FF2B5EF4-FFF2-40B4-BE49-F238E27FC236}">
                  <a16:creationId xmlns:a16="http://schemas.microsoft.com/office/drawing/2014/main" id="{CEEB331A-2ACB-0AA2-B190-68DD5A14F8A6}"/>
                </a:ext>
              </a:extLst>
            </p:cNvPr>
            <p:cNvSpPr/>
            <p:nvPr/>
          </p:nvSpPr>
          <p:spPr>
            <a:xfrm>
              <a:off x="6671464" y="593320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8</a:t>
              </a:r>
            </a:p>
          </p:txBody>
        </p:sp>
        <p:sp>
          <p:nvSpPr>
            <p:cNvPr id="30" name="Oval 29">
              <a:extLst>
                <a:ext uri="{FF2B5EF4-FFF2-40B4-BE49-F238E27FC236}">
                  <a16:creationId xmlns:a16="http://schemas.microsoft.com/office/drawing/2014/main" id="{A3ACEE5C-CBE8-D411-31BC-7E027AF6AFC4}"/>
                </a:ext>
              </a:extLst>
            </p:cNvPr>
            <p:cNvSpPr/>
            <p:nvPr/>
          </p:nvSpPr>
          <p:spPr>
            <a:xfrm>
              <a:off x="9540275" y="593320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9</a:t>
              </a:r>
            </a:p>
          </p:txBody>
        </p:sp>
        <p:sp>
          <p:nvSpPr>
            <p:cNvPr id="31" name="TextBox 30">
              <a:extLst>
                <a:ext uri="{FF2B5EF4-FFF2-40B4-BE49-F238E27FC236}">
                  <a16:creationId xmlns:a16="http://schemas.microsoft.com/office/drawing/2014/main" id="{ECA2D37A-A0E8-2241-9777-B1C13F191C95}"/>
                </a:ext>
              </a:extLst>
            </p:cNvPr>
            <p:cNvSpPr txBox="1"/>
            <p:nvPr/>
          </p:nvSpPr>
          <p:spPr>
            <a:xfrm flipH="1">
              <a:off x="437674" y="4816757"/>
              <a:ext cx="2560320" cy="96883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Calibri Light" charset="0"/>
                  <a:cs typeface="Segoe UI" panose="020B0502040204020203" pitchFamily="34" charset="0"/>
                </a:rPr>
                <a:t>Description: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1" u="none" strike="noStrike" kern="1200" cap="none" spc="0" normalizeH="0" baseline="0" noProof="0">
                  <a:ln>
                    <a:noFill/>
                  </a:ln>
                  <a:solidFill>
                    <a:prstClr val="black"/>
                  </a:solidFill>
                  <a:effectLst/>
                  <a:uLnTx/>
                  <a:uFillTx/>
                  <a:latin typeface="Invention"/>
                  <a:ea typeface="+mn-ea"/>
                  <a:cs typeface="+mn-cs"/>
                </a:rPr>
                <a:t>Provide as much detail as possible as to why the enhancement is being requested. Identify if time sensitive (e.g. launch, regulatory guidance, policy change, or need for an internal initiative)</a:t>
              </a:r>
            </a:p>
          </p:txBody>
        </p:sp>
        <p:sp>
          <p:nvSpPr>
            <p:cNvPr id="32" name="TextBox 31">
              <a:extLst>
                <a:ext uri="{FF2B5EF4-FFF2-40B4-BE49-F238E27FC236}">
                  <a16:creationId xmlns:a16="http://schemas.microsoft.com/office/drawing/2014/main" id="{E6A8B2E9-FE67-4037-1780-5F655C069F50}"/>
                </a:ext>
              </a:extLst>
            </p:cNvPr>
            <p:cNvSpPr txBox="1"/>
            <p:nvPr/>
          </p:nvSpPr>
          <p:spPr>
            <a:xfrm flipH="1">
              <a:off x="3402287" y="4816757"/>
              <a:ext cx="2560320" cy="96883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Calibri Light" charset="0"/>
                  <a:cs typeface="Segoe UI" panose="020B0502040204020203" pitchFamily="34" charset="0"/>
                </a:rPr>
                <a:t>Document Type &amp; Rationale: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Invention"/>
                  <a:ea typeface="+mn-ea"/>
                  <a:cs typeface="+mn-cs"/>
                </a:rPr>
                <a:t>Select if the enhancement request is for a New Document of an Existing Document, the next question will be based on your document type.  </a:t>
              </a:r>
            </a:p>
          </p:txBody>
        </p:sp>
        <p:sp>
          <p:nvSpPr>
            <p:cNvPr id="34" name="TextBox 33">
              <a:extLst>
                <a:ext uri="{FF2B5EF4-FFF2-40B4-BE49-F238E27FC236}">
                  <a16:creationId xmlns:a16="http://schemas.microsoft.com/office/drawing/2014/main" id="{0EA7CCAD-6C75-F7EB-7CCF-D0F23B140FC6}"/>
                </a:ext>
              </a:extLst>
            </p:cNvPr>
            <p:cNvSpPr txBox="1"/>
            <p:nvPr/>
          </p:nvSpPr>
          <p:spPr>
            <a:xfrm flipH="1">
              <a:off x="9331514" y="4816757"/>
              <a:ext cx="2093673" cy="96883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Calibri Light" charset="0"/>
                  <a:cs typeface="Segoe UI" panose="020B0502040204020203" pitchFamily="34" charset="0"/>
                </a:rPr>
                <a:t>Future event / milestone</a:t>
              </a:r>
              <a:r>
                <a:rPr kumimoji="0" lang="en-US" sz="12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Calibri Light"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Invention"/>
                  <a:ea typeface="+mn-ea"/>
                  <a:cs typeface="+mn-cs"/>
                </a:rPr>
                <a:t>If change is required for a future event / milestone or is time sensitive, select “yes”</a:t>
              </a:r>
            </a:p>
          </p:txBody>
        </p:sp>
        <p:sp>
          <p:nvSpPr>
            <p:cNvPr id="35" name="TextBox 34">
              <a:extLst>
                <a:ext uri="{FF2B5EF4-FFF2-40B4-BE49-F238E27FC236}">
                  <a16:creationId xmlns:a16="http://schemas.microsoft.com/office/drawing/2014/main" id="{B80A0F77-5EFE-7E13-AD24-2B88A9A3E0B9}"/>
                </a:ext>
              </a:extLst>
            </p:cNvPr>
            <p:cNvSpPr txBox="1"/>
            <p:nvPr/>
          </p:nvSpPr>
          <p:spPr>
            <a:xfrm flipH="1">
              <a:off x="6366900" y="4813203"/>
              <a:ext cx="2560320" cy="96883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Calibri Light" charset="0"/>
                  <a:cs typeface="Segoe UI" panose="020B0502040204020203" pitchFamily="34" charset="0"/>
                </a:rPr>
                <a:t>Dependencies:</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Invention"/>
                  <a:ea typeface="+mn-ea"/>
                  <a:cs typeface="+mn-cs"/>
                </a:rPr>
                <a:t>Select all that apply as dependencies for the request</a:t>
              </a:r>
            </a:p>
          </p:txBody>
        </p:sp>
        <p:sp>
          <p:nvSpPr>
            <p:cNvPr id="36" name="TextBox 35">
              <a:extLst>
                <a:ext uri="{FF2B5EF4-FFF2-40B4-BE49-F238E27FC236}">
                  <a16:creationId xmlns:a16="http://schemas.microsoft.com/office/drawing/2014/main" id="{2924A0A9-A27F-4FFA-A83D-F29674A957F9}"/>
                </a:ext>
              </a:extLst>
            </p:cNvPr>
            <p:cNvSpPr txBox="1"/>
            <p:nvPr/>
          </p:nvSpPr>
          <p:spPr>
            <a:xfrm rot="16200000">
              <a:off x="-597379" y="5347890"/>
              <a:ext cx="1561638" cy="33967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857C"/>
                  </a:solidFill>
                  <a:effectLst/>
                  <a:uLnTx/>
                  <a:uFillTx/>
                  <a:latin typeface="Invention"/>
                  <a:ea typeface="+mn-ea"/>
                  <a:cs typeface="+mn-cs"/>
                </a:rPr>
                <a:t>Intake Fields</a:t>
              </a:r>
            </a:p>
          </p:txBody>
        </p:sp>
      </p:grpSp>
      <p:grpSp>
        <p:nvGrpSpPr>
          <p:cNvPr id="46" name="Group 45">
            <a:extLst>
              <a:ext uri="{FF2B5EF4-FFF2-40B4-BE49-F238E27FC236}">
                <a16:creationId xmlns:a16="http://schemas.microsoft.com/office/drawing/2014/main" id="{6DF14EB2-8203-980C-C5E5-76F5BCABE277}"/>
              </a:ext>
            </a:extLst>
          </p:cNvPr>
          <p:cNvGrpSpPr/>
          <p:nvPr/>
        </p:nvGrpSpPr>
        <p:grpSpPr>
          <a:xfrm>
            <a:off x="548045" y="1012347"/>
            <a:ext cx="4496090" cy="3567526"/>
            <a:chOff x="749949" y="1098934"/>
            <a:chExt cx="4496090" cy="3567526"/>
          </a:xfrm>
        </p:grpSpPr>
        <p:sp>
          <p:nvSpPr>
            <p:cNvPr id="18" name="Rectangle: Rounded Corners 17">
              <a:extLst>
                <a:ext uri="{FF2B5EF4-FFF2-40B4-BE49-F238E27FC236}">
                  <a16:creationId xmlns:a16="http://schemas.microsoft.com/office/drawing/2014/main" id="{92EF06DC-0B63-A2BC-C77F-25012F4B6D92}"/>
                </a:ext>
              </a:extLst>
            </p:cNvPr>
            <p:cNvSpPr/>
            <p:nvPr/>
          </p:nvSpPr>
          <p:spPr>
            <a:xfrm>
              <a:off x="749949" y="1098934"/>
              <a:ext cx="4496090" cy="3567526"/>
            </a:xfrm>
            <a:prstGeom prst="roundRect">
              <a:avLst>
                <a:gd name="adj" fmla="val 3538"/>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pic>
          <p:nvPicPr>
            <p:cNvPr id="7" name="Picture 6">
              <a:extLst>
                <a:ext uri="{FF2B5EF4-FFF2-40B4-BE49-F238E27FC236}">
                  <a16:creationId xmlns:a16="http://schemas.microsoft.com/office/drawing/2014/main" id="{021DA86E-F72D-58DE-07B3-C8D7CF114C5D}"/>
                </a:ext>
              </a:extLst>
            </p:cNvPr>
            <p:cNvPicPr>
              <a:picLocks noChangeAspect="1"/>
            </p:cNvPicPr>
            <p:nvPr/>
          </p:nvPicPr>
          <p:blipFill>
            <a:blip r:embed="rId4"/>
            <a:srcRect b="64072"/>
            <a:stretch/>
          </p:blipFill>
          <p:spPr>
            <a:xfrm>
              <a:off x="887321" y="1937518"/>
              <a:ext cx="3818275" cy="1107710"/>
            </a:xfrm>
            <a:prstGeom prst="rect">
              <a:avLst/>
            </a:prstGeom>
          </p:spPr>
        </p:pic>
        <p:sp>
          <p:nvSpPr>
            <p:cNvPr id="8" name="TextBox 7">
              <a:extLst>
                <a:ext uri="{FF2B5EF4-FFF2-40B4-BE49-F238E27FC236}">
                  <a16:creationId xmlns:a16="http://schemas.microsoft.com/office/drawing/2014/main" id="{1BE7AE47-4BDF-51DF-A9B2-816B59A4AC29}"/>
                </a:ext>
              </a:extLst>
            </p:cNvPr>
            <p:cNvSpPr txBox="1"/>
            <p:nvPr/>
          </p:nvSpPr>
          <p:spPr>
            <a:xfrm>
              <a:off x="1038152" y="2708120"/>
              <a:ext cx="1266831" cy="87991"/>
            </a:xfrm>
            <a:prstGeom prst="rect">
              <a:avLst/>
            </a:prstGeom>
            <a:solidFill>
              <a:srgbClr val="EDEBE9"/>
            </a:solid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0000"/>
                  </a:solidFill>
                  <a:effectLst/>
                  <a:uLnTx/>
                  <a:uFillTx/>
                  <a:latin typeface="Invention"/>
                  <a:ea typeface="+mn-ea"/>
                  <a:cs typeface="+mn-cs"/>
                </a:rPr>
                <a:t>Select All That Apply</a:t>
              </a:r>
            </a:p>
          </p:txBody>
        </p:sp>
        <p:pic>
          <p:nvPicPr>
            <p:cNvPr id="9" name="Picture 8">
              <a:extLst>
                <a:ext uri="{FF2B5EF4-FFF2-40B4-BE49-F238E27FC236}">
                  <a16:creationId xmlns:a16="http://schemas.microsoft.com/office/drawing/2014/main" id="{F36E0ECC-348B-2FA2-D7D6-E048A643467B}"/>
                </a:ext>
              </a:extLst>
            </p:cNvPr>
            <p:cNvPicPr>
              <a:picLocks noChangeAspect="1"/>
            </p:cNvPicPr>
            <p:nvPr/>
          </p:nvPicPr>
          <p:blipFill>
            <a:blip r:embed="rId5"/>
            <a:srcRect t="-275" b="50004"/>
            <a:stretch/>
          </p:blipFill>
          <p:spPr>
            <a:xfrm>
              <a:off x="2574481" y="2523388"/>
              <a:ext cx="1084908" cy="484865"/>
            </a:xfrm>
            <a:prstGeom prst="rect">
              <a:avLst/>
            </a:prstGeom>
          </p:spPr>
        </p:pic>
        <p:pic>
          <p:nvPicPr>
            <p:cNvPr id="10" name="Picture 9">
              <a:extLst>
                <a:ext uri="{FF2B5EF4-FFF2-40B4-BE49-F238E27FC236}">
                  <a16:creationId xmlns:a16="http://schemas.microsoft.com/office/drawing/2014/main" id="{76946CCF-4161-C3B4-C1FD-BCA7169477D1}"/>
                </a:ext>
              </a:extLst>
            </p:cNvPr>
            <p:cNvPicPr>
              <a:picLocks noChangeAspect="1"/>
            </p:cNvPicPr>
            <p:nvPr/>
          </p:nvPicPr>
          <p:blipFill>
            <a:blip r:embed="rId5"/>
            <a:srcRect t="49729"/>
            <a:stretch/>
          </p:blipFill>
          <p:spPr>
            <a:xfrm>
              <a:off x="3601338" y="2523388"/>
              <a:ext cx="1084908" cy="484865"/>
            </a:xfrm>
            <a:prstGeom prst="rect">
              <a:avLst/>
            </a:prstGeom>
          </p:spPr>
        </p:pic>
        <p:cxnSp>
          <p:nvCxnSpPr>
            <p:cNvPr id="11" name="Straight Connector 10">
              <a:extLst>
                <a:ext uri="{FF2B5EF4-FFF2-40B4-BE49-F238E27FC236}">
                  <a16:creationId xmlns:a16="http://schemas.microsoft.com/office/drawing/2014/main" id="{F0B115C1-09BB-71E5-A947-A8F616781FD7}"/>
                </a:ext>
              </a:extLst>
            </p:cNvPr>
            <p:cNvCxnSpPr>
              <a:cxnSpLocks/>
            </p:cNvCxnSpPr>
            <p:nvPr/>
          </p:nvCxnSpPr>
          <p:spPr>
            <a:xfrm>
              <a:off x="877105" y="3112559"/>
              <a:ext cx="4241778"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07CEC1C-B23B-AA13-6AF2-65336D766E6B}"/>
                </a:ext>
              </a:extLst>
            </p:cNvPr>
            <p:cNvPicPr>
              <a:picLocks noChangeAspect="1"/>
            </p:cNvPicPr>
            <p:nvPr/>
          </p:nvPicPr>
          <p:blipFill>
            <a:blip r:embed="rId6"/>
            <a:srcRect t="76274"/>
            <a:stretch/>
          </p:blipFill>
          <p:spPr>
            <a:xfrm>
              <a:off x="887321" y="3936016"/>
              <a:ext cx="3882627" cy="536514"/>
            </a:xfrm>
            <a:prstGeom prst="rect">
              <a:avLst/>
            </a:prstGeom>
          </p:spPr>
        </p:pic>
        <p:sp>
          <p:nvSpPr>
            <p:cNvPr id="13" name="TextBox 12">
              <a:extLst>
                <a:ext uri="{FF2B5EF4-FFF2-40B4-BE49-F238E27FC236}">
                  <a16:creationId xmlns:a16="http://schemas.microsoft.com/office/drawing/2014/main" id="{FA2DFA02-9BB0-DFCB-D0B2-08FA33AF1282}"/>
                </a:ext>
              </a:extLst>
            </p:cNvPr>
            <p:cNvSpPr txBox="1"/>
            <p:nvPr/>
          </p:nvSpPr>
          <p:spPr>
            <a:xfrm>
              <a:off x="1024602" y="4213340"/>
              <a:ext cx="2964177" cy="115554"/>
            </a:xfrm>
            <a:prstGeom prst="rect">
              <a:avLst/>
            </a:prstGeom>
            <a:solidFill>
              <a:srgbClr val="EDEBE9"/>
            </a:solid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0000"/>
                  </a:solidFill>
                  <a:effectLst/>
                  <a:uLnTx/>
                  <a:uFillTx/>
                  <a:latin typeface="Invention"/>
                  <a:ea typeface="+mn-ea"/>
                  <a:cs typeface="+mn-cs"/>
                </a:rPr>
                <a:t>(Yes or No)</a:t>
              </a:r>
            </a:p>
          </p:txBody>
        </p:sp>
        <p:pic>
          <p:nvPicPr>
            <p:cNvPr id="14" name="Picture 13">
              <a:extLst>
                <a:ext uri="{FF2B5EF4-FFF2-40B4-BE49-F238E27FC236}">
                  <a16:creationId xmlns:a16="http://schemas.microsoft.com/office/drawing/2014/main" id="{B5BEAA2C-140B-4877-BC38-4BAEB5488696}"/>
                </a:ext>
              </a:extLst>
            </p:cNvPr>
            <p:cNvPicPr>
              <a:picLocks noChangeAspect="1"/>
            </p:cNvPicPr>
            <p:nvPr/>
          </p:nvPicPr>
          <p:blipFill>
            <a:blip r:embed="rId6"/>
            <a:srcRect t="48400" b="24928"/>
            <a:stretch/>
          </p:blipFill>
          <p:spPr>
            <a:xfrm>
              <a:off x="887321" y="3209075"/>
              <a:ext cx="3882627" cy="603125"/>
            </a:xfrm>
            <a:prstGeom prst="rect">
              <a:avLst/>
            </a:prstGeom>
          </p:spPr>
        </p:pic>
        <p:sp>
          <p:nvSpPr>
            <p:cNvPr id="15" name="TextBox 14">
              <a:extLst>
                <a:ext uri="{FF2B5EF4-FFF2-40B4-BE49-F238E27FC236}">
                  <a16:creationId xmlns:a16="http://schemas.microsoft.com/office/drawing/2014/main" id="{62FC0F8E-0D8D-E557-EB93-C2695769043A}"/>
                </a:ext>
              </a:extLst>
            </p:cNvPr>
            <p:cNvSpPr txBox="1"/>
            <p:nvPr/>
          </p:nvSpPr>
          <p:spPr>
            <a:xfrm>
              <a:off x="1018924" y="3530565"/>
              <a:ext cx="2964177" cy="162436"/>
            </a:xfrm>
            <a:prstGeom prst="rect">
              <a:avLst/>
            </a:prstGeom>
            <a:solidFill>
              <a:srgbClr val="EDEBE9"/>
            </a:solid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0000"/>
                  </a:solidFill>
                  <a:effectLst/>
                  <a:uLnTx/>
                  <a:uFillTx/>
                  <a:latin typeface="Invention"/>
                  <a:ea typeface="+mn-ea"/>
                  <a:cs typeface="+mn-cs"/>
                </a:rPr>
                <a:t>Select All That Apply</a:t>
              </a:r>
            </a:p>
          </p:txBody>
        </p:sp>
        <p:pic>
          <p:nvPicPr>
            <p:cNvPr id="16" name="Picture 15">
              <a:extLst>
                <a:ext uri="{FF2B5EF4-FFF2-40B4-BE49-F238E27FC236}">
                  <a16:creationId xmlns:a16="http://schemas.microsoft.com/office/drawing/2014/main" id="{402AB0ED-4305-7FED-55C6-500A3174D0C9}"/>
                </a:ext>
              </a:extLst>
            </p:cNvPr>
            <p:cNvPicPr>
              <a:picLocks noChangeAspect="1"/>
            </p:cNvPicPr>
            <p:nvPr/>
          </p:nvPicPr>
          <p:blipFill>
            <a:blip r:embed="rId7"/>
            <a:srcRect t="47637" r="39899" b="7134"/>
            <a:stretch/>
          </p:blipFill>
          <p:spPr>
            <a:xfrm>
              <a:off x="3711487" y="3349207"/>
              <a:ext cx="834581" cy="424328"/>
            </a:xfrm>
            <a:prstGeom prst="rect">
              <a:avLst/>
            </a:prstGeom>
          </p:spPr>
        </p:pic>
        <p:pic>
          <p:nvPicPr>
            <p:cNvPr id="17" name="Picture 16">
              <a:extLst>
                <a:ext uri="{FF2B5EF4-FFF2-40B4-BE49-F238E27FC236}">
                  <a16:creationId xmlns:a16="http://schemas.microsoft.com/office/drawing/2014/main" id="{AFA7DB51-2B16-313C-0F29-ECC6E6AE72C0}"/>
                </a:ext>
              </a:extLst>
            </p:cNvPr>
            <p:cNvPicPr>
              <a:picLocks noChangeAspect="1"/>
            </p:cNvPicPr>
            <p:nvPr/>
          </p:nvPicPr>
          <p:blipFill>
            <a:blip r:embed="rId7"/>
            <a:srcRect r="28680" b="50883"/>
            <a:stretch/>
          </p:blipFill>
          <p:spPr>
            <a:xfrm>
              <a:off x="2555254" y="3349207"/>
              <a:ext cx="990362" cy="460802"/>
            </a:xfrm>
            <a:prstGeom prst="rect">
              <a:avLst/>
            </a:prstGeom>
          </p:spPr>
        </p:pic>
        <p:pic>
          <p:nvPicPr>
            <p:cNvPr id="5" name="Picture 4">
              <a:extLst>
                <a:ext uri="{FF2B5EF4-FFF2-40B4-BE49-F238E27FC236}">
                  <a16:creationId xmlns:a16="http://schemas.microsoft.com/office/drawing/2014/main" id="{87A51F05-77C0-8AC2-DCD8-D0BDC102B486}"/>
                </a:ext>
              </a:extLst>
            </p:cNvPr>
            <p:cNvPicPr>
              <a:picLocks noChangeAspect="1"/>
            </p:cNvPicPr>
            <p:nvPr/>
          </p:nvPicPr>
          <p:blipFill rotWithShape="1">
            <a:blip r:embed="rId8"/>
            <a:srcRect t="69304" b="17636"/>
            <a:stretch/>
          </p:blipFill>
          <p:spPr>
            <a:xfrm>
              <a:off x="887321" y="1215194"/>
              <a:ext cx="4250111" cy="603125"/>
            </a:xfrm>
            <a:prstGeom prst="rect">
              <a:avLst/>
            </a:prstGeom>
          </p:spPr>
        </p:pic>
        <p:sp>
          <p:nvSpPr>
            <p:cNvPr id="21" name="TextBox 20">
              <a:extLst>
                <a:ext uri="{FF2B5EF4-FFF2-40B4-BE49-F238E27FC236}">
                  <a16:creationId xmlns:a16="http://schemas.microsoft.com/office/drawing/2014/main" id="{A76B441C-4F8C-419F-A25C-C65948A79D34}"/>
                </a:ext>
              </a:extLst>
            </p:cNvPr>
            <p:cNvSpPr txBox="1"/>
            <p:nvPr/>
          </p:nvSpPr>
          <p:spPr>
            <a:xfrm>
              <a:off x="1065513" y="2145298"/>
              <a:ext cx="2964177" cy="147918"/>
            </a:xfrm>
            <a:prstGeom prst="rect">
              <a:avLst/>
            </a:prstGeom>
            <a:solidFill>
              <a:srgbClr val="EDEBE9"/>
            </a:solid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0000"/>
                  </a:solidFill>
                  <a:effectLst/>
                  <a:uLnTx/>
                  <a:uFillTx/>
                  <a:latin typeface="Invention"/>
                  <a:ea typeface="+mn-ea"/>
                  <a:cs typeface="+mn-cs"/>
                </a:rPr>
                <a:t>Select: New or Existing</a:t>
              </a:r>
            </a:p>
          </p:txBody>
        </p:sp>
        <p:sp>
          <p:nvSpPr>
            <p:cNvPr id="22" name="TextBox 21">
              <a:extLst>
                <a:ext uri="{FF2B5EF4-FFF2-40B4-BE49-F238E27FC236}">
                  <a16:creationId xmlns:a16="http://schemas.microsoft.com/office/drawing/2014/main" id="{489A9DBF-7C11-0F07-6921-9C1AF03DE364}"/>
                </a:ext>
              </a:extLst>
            </p:cNvPr>
            <p:cNvSpPr txBox="1"/>
            <p:nvPr/>
          </p:nvSpPr>
          <p:spPr>
            <a:xfrm>
              <a:off x="1073165" y="1567806"/>
              <a:ext cx="2964177" cy="147918"/>
            </a:xfrm>
            <a:prstGeom prst="rect">
              <a:avLst/>
            </a:prstGeom>
            <a:solidFill>
              <a:srgbClr val="EDEBE9"/>
            </a:solid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0000"/>
                  </a:solidFill>
                  <a:effectLst/>
                  <a:uLnTx/>
                  <a:uFillTx/>
                  <a:latin typeface="Invention"/>
                  <a:ea typeface="+mn-ea"/>
                  <a:cs typeface="+mn-cs"/>
                </a:rPr>
                <a:t>Free Text</a:t>
              </a:r>
            </a:p>
          </p:txBody>
        </p:sp>
        <p:cxnSp>
          <p:nvCxnSpPr>
            <p:cNvPr id="39" name="Straight Connector 38">
              <a:extLst>
                <a:ext uri="{FF2B5EF4-FFF2-40B4-BE49-F238E27FC236}">
                  <a16:creationId xmlns:a16="http://schemas.microsoft.com/office/drawing/2014/main" id="{D76D5972-1448-965A-12E5-E0438CB12D2E}"/>
                </a:ext>
              </a:extLst>
            </p:cNvPr>
            <p:cNvCxnSpPr>
              <a:cxnSpLocks/>
            </p:cNvCxnSpPr>
            <p:nvPr/>
          </p:nvCxnSpPr>
          <p:spPr>
            <a:xfrm>
              <a:off x="877105" y="3872714"/>
              <a:ext cx="4241778"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9F484F-551E-A772-9AC2-DB0B5F4B41F9}"/>
                </a:ext>
              </a:extLst>
            </p:cNvPr>
            <p:cNvCxnSpPr>
              <a:cxnSpLocks/>
            </p:cNvCxnSpPr>
            <p:nvPr/>
          </p:nvCxnSpPr>
          <p:spPr>
            <a:xfrm>
              <a:off x="877105" y="1870143"/>
              <a:ext cx="4241778"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sp>
        <p:nvSpPr>
          <p:cNvPr id="48" name="Oval 47">
            <a:extLst>
              <a:ext uri="{FF2B5EF4-FFF2-40B4-BE49-F238E27FC236}">
                <a16:creationId xmlns:a16="http://schemas.microsoft.com/office/drawing/2014/main" id="{57933881-772A-D99A-5243-376E82C8D09C}"/>
              </a:ext>
            </a:extLst>
          </p:cNvPr>
          <p:cNvSpPr/>
          <p:nvPr/>
        </p:nvSpPr>
        <p:spPr>
          <a:xfrm>
            <a:off x="307160" y="128192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6</a:t>
            </a:r>
          </a:p>
        </p:txBody>
      </p:sp>
      <p:sp>
        <p:nvSpPr>
          <p:cNvPr id="49" name="Oval 48">
            <a:extLst>
              <a:ext uri="{FF2B5EF4-FFF2-40B4-BE49-F238E27FC236}">
                <a16:creationId xmlns:a16="http://schemas.microsoft.com/office/drawing/2014/main" id="{B44955D2-8BAE-3AC5-0022-F5866684E80A}"/>
              </a:ext>
            </a:extLst>
          </p:cNvPr>
          <p:cNvSpPr/>
          <p:nvPr/>
        </p:nvSpPr>
        <p:spPr>
          <a:xfrm>
            <a:off x="307160" y="2154910"/>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7</a:t>
            </a:r>
          </a:p>
        </p:txBody>
      </p:sp>
      <p:sp>
        <p:nvSpPr>
          <p:cNvPr id="50" name="Oval 49">
            <a:extLst>
              <a:ext uri="{FF2B5EF4-FFF2-40B4-BE49-F238E27FC236}">
                <a16:creationId xmlns:a16="http://schemas.microsoft.com/office/drawing/2014/main" id="{2F025E66-34F3-8CB3-A49A-DF25FB48745D}"/>
              </a:ext>
            </a:extLst>
          </p:cNvPr>
          <p:cNvSpPr/>
          <p:nvPr/>
        </p:nvSpPr>
        <p:spPr>
          <a:xfrm>
            <a:off x="307160" y="3240204"/>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8</a:t>
            </a:r>
          </a:p>
        </p:txBody>
      </p:sp>
      <p:sp>
        <p:nvSpPr>
          <p:cNvPr id="51" name="Oval 50">
            <a:extLst>
              <a:ext uri="{FF2B5EF4-FFF2-40B4-BE49-F238E27FC236}">
                <a16:creationId xmlns:a16="http://schemas.microsoft.com/office/drawing/2014/main" id="{701533E0-AC9A-25D8-4386-B49E623EA9BD}"/>
              </a:ext>
            </a:extLst>
          </p:cNvPr>
          <p:cNvSpPr/>
          <p:nvPr/>
        </p:nvSpPr>
        <p:spPr>
          <a:xfrm>
            <a:off x="307160" y="3937448"/>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9</a:t>
            </a:r>
          </a:p>
        </p:txBody>
      </p:sp>
    </p:spTree>
    <p:extLst>
      <p:ext uri="{BB962C8B-B14F-4D97-AF65-F5344CB8AC3E}">
        <p14:creationId xmlns:p14="http://schemas.microsoft.com/office/powerpoint/2010/main" val="29893397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78B2D82-7E8F-1B19-B2F0-781A73E69E90}"/>
              </a:ext>
            </a:extLst>
          </p:cNvPr>
          <p:cNvSpPr>
            <a:spLocks noGrp="1"/>
          </p:cNvSpPr>
          <p:nvPr>
            <p:ph type="title"/>
          </p:nvPr>
        </p:nvSpPr>
        <p:spPr>
          <a:xfrm>
            <a:off x="377825" y="377825"/>
            <a:ext cx="11464108" cy="850107"/>
          </a:xfrm>
        </p:spPr>
        <p:txBody>
          <a:bodyPr/>
          <a:lstStyle/>
          <a:p>
            <a:r>
              <a:rPr lang="en-US"/>
              <a:t>Checking Status of Requests</a:t>
            </a:r>
          </a:p>
        </p:txBody>
      </p:sp>
      <p:sp>
        <p:nvSpPr>
          <p:cNvPr id="3" name="Footer Placeholder 2">
            <a:extLst>
              <a:ext uri="{FF2B5EF4-FFF2-40B4-BE49-F238E27FC236}">
                <a16:creationId xmlns:a16="http://schemas.microsoft.com/office/drawing/2014/main" id="{6A8FA3D6-8B69-10EA-467B-4E4EE68D1BF6}"/>
              </a:ext>
            </a:extLst>
          </p:cNvPr>
          <p:cNvSpPr>
            <a:spLocks noGrp="1"/>
          </p:cNvSpPr>
          <p:nvPr>
            <p:ph type="ftr" sz="quarter" idx="11"/>
          </p:nvPr>
        </p:nvSpPr>
        <p:spPr>
          <a:xfrm>
            <a:off x="378619" y="6480175"/>
            <a:ext cx="4114844" cy="214158"/>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700" b="0" i="0" u="none" strike="noStrike" kern="1200" cap="all" spc="0" normalizeH="0" baseline="0" noProof="0">
                <a:ln>
                  <a:noFill/>
                </a:ln>
                <a:solidFill>
                  <a:srgbClr val="9EA7B3"/>
                </a:solidFill>
                <a:effectLst/>
                <a:uLnTx/>
                <a:uFillTx/>
                <a:latin typeface="Invention"/>
                <a:ea typeface="+mn-ea"/>
                <a:cs typeface="+mn-cs"/>
              </a:rPr>
              <a:t>FOR INTERNAL USE ONLY</a:t>
            </a:r>
          </a:p>
        </p:txBody>
      </p:sp>
      <p:sp>
        <p:nvSpPr>
          <p:cNvPr id="6" name="Rectangle 5">
            <a:extLst>
              <a:ext uri="{FF2B5EF4-FFF2-40B4-BE49-F238E27FC236}">
                <a16:creationId xmlns:a16="http://schemas.microsoft.com/office/drawing/2014/main" id="{F5998104-C2DD-32DF-70CC-51D6A6B0E0B5}"/>
              </a:ext>
            </a:extLst>
          </p:cNvPr>
          <p:cNvSpPr/>
          <p:nvPr/>
        </p:nvSpPr>
        <p:spPr>
          <a:xfrm>
            <a:off x="7729538" y="1700253"/>
            <a:ext cx="344310" cy="159948"/>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12" name="Rectangle: Rounded Corners 11">
            <a:extLst>
              <a:ext uri="{FF2B5EF4-FFF2-40B4-BE49-F238E27FC236}">
                <a16:creationId xmlns:a16="http://schemas.microsoft.com/office/drawing/2014/main" id="{76BFB333-7F54-9969-8CB6-BDEA0D1E8B5C}"/>
              </a:ext>
            </a:extLst>
          </p:cNvPr>
          <p:cNvSpPr/>
          <p:nvPr/>
        </p:nvSpPr>
        <p:spPr>
          <a:xfrm>
            <a:off x="10629766" y="2072754"/>
            <a:ext cx="1168067" cy="609352"/>
          </a:xfrm>
          <a:prstGeom prst="roundRect">
            <a:avLst/>
          </a:prstGeom>
          <a:solidFill>
            <a:schemeClr val="accent2">
              <a:lumMod val="20000"/>
              <a:lumOff val="8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Invention"/>
                <a:ea typeface="+mn-ea"/>
                <a:cs typeface="+mn-cs"/>
              </a:rPr>
              <a:t>Click here to check request status</a:t>
            </a:r>
          </a:p>
        </p:txBody>
      </p:sp>
      <p:sp>
        <p:nvSpPr>
          <p:cNvPr id="18" name="TextBox 17">
            <a:extLst>
              <a:ext uri="{FF2B5EF4-FFF2-40B4-BE49-F238E27FC236}">
                <a16:creationId xmlns:a16="http://schemas.microsoft.com/office/drawing/2014/main" id="{C446A4F3-AEB2-A93E-4698-34F6754155AB}"/>
              </a:ext>
            </a:extLst>
          </p:cNvPr>
          <p:cNvSpPr txBox="1"/>
          <p:nvPr/>
        </p:nvSpPr>
        <p:spPr>
          <a:xfrm>
            <a:off x="473697" y="1227932"/>
            <a:ext cx="1146410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Invention"/>
                <a:ea typeface="+mn-ea"/>
                <a:cs typeface="+mn-cs"/>
              </a:rPr>
              <a:t>Requestors can check the Status of their request(s) and any upcoming review dates via the Status and Review Dates Tab. </a:t>
            </a:r>
          </a:p>
        </p:txBody>
      </p:sp>
      <p:sp>
        <p:nvSpPr>
          <p:cNvPr id="2" name="Oval 1">
            <a:extLst>
              <a:ext uri="{FF2B5EF4-FFF2-40B4-BE49-F238E27FC236}">
                <a16:creationId xmlns:a16="http://schemas.microsoft.com/office/drawing/2014/main" id="{1FCDC673-8CC2-1F0C-1DFC-3E986A65E279}"/>
              </a:ext>
            </a:extLst>
          </p:cNvPr>
          <p:cNvSpPr/>
          <p:nvPr/>
        </p:nvSpPr>
        <p:spPr>
          <a:xfrm>
            <a:off x="10304813" y="1993968"/>
            <a:ext cx="422687" cy="422687"/>
          </a:xfrm>
          <a:prstGeom prst="ellipse">
            <a:avLst/>
          </a:prstGeom>
          <a:gradFill>
            <a:gsLst>
              <a:gs pos="2000">
                <a:srgbClr val="002060"/>
              </a:gs>
              <a:gs pos="100000">
                <a:srgbClr val="0C2340"/>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1</a:t>
            </a:r>
          </a:p>
        </p:txBody>
      </p:sp>
      <p:grpSp>
        <p:nvGrpSpPr>
          <p:cNvPr id="30" name="Group 29">
            <a:extLst>
              <a:ext uri="{FF2B5EF4-FFF2-40B4-BE49-F238E27FC236}">
                <a16:creationId xmlns:a16="http://schemas.microsoft.com/office/drawing/2014/main" id="{1644B047-3409-4216-64A9-C88DA3E1A8D8}"/>
              </a:ext>
            </a:extLst>
          </p:cNvPr>
          <p:cNvGrpSpPr/>
          <p:nvPr/>
        </p:nvGrpSpPr>
        <p:grpSpPr>
          <a:xfrm>
            <a:off x="8818316" y="675394"/>
            <a:ext cx="2938096" cy="387200"/>
            <a:chOff x="9432751" y="212856"/>
            <a:chExt cx="2503592" cy="329938"/>
          </a:xfrm>
        </p:grpSpPr>
        <p:sp>
          <p:nvSpPr>
            <p:cNvPr id="31" name="Arrow: Pentagon 30">
              <a:extLst>
                <a:ext uri="{FF2B5EF4-FFF2-40B4-BE49-F238E27FC236}">
                  <a16:creationId xmlns:a16="http://schemas.microsoft.com/office/drawing/2014/main" id="{B8BCFA8C-B6BF-271E-5572-3E0482EA7A7C}"/>
                </a:ext>
              </a:extLst>
            </p:cNvPr>
            <p:cNvSpPr/>
            <p:nvPr/>
          </p:nvSpPr>
          <p:spPr>
            <a:xfrm>
              <a:off x="9760573"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32" name="Arrow: Pentagon 31">
              <a:extLst>
                <a:ext uri="{FF2B5EF4-FFF2-40B4-BE49-F238E27FC236}">
                  <a16:creationId xmlns:a16="http://schemas.microsoft.com/office/drawing/2014/main" id="{C53A166B-49E3-1C7F-E571-F5BBFD909953}"/>
                </a:ext>
              </a:extLst>
            </p:cNvPr>
            <p:cNvSpPr/>
            <p:nvPr/>
          </p:nvSpPr>
          <p:spPr>
            <a:xfrm>
              <a:off x="10196651"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33" name="Arrow: Pentagon 32">
              <a:extLst>
                <a:ext uri="{FF2B5EF4-FFF2-40B4-BE49-F238E27FC236}">
                  <a16:creationId xmlns:a16="http://schemas.microsoft.com/office/drawing/2014/main" id="{346EBEF9-FCCC-1A33-6B7F-4B10C761942B}"/>
                </a:ext>
              </a:extLst>
            </p:cNvPr>
            <p:cNvSpPr/>
            <p:nvPr/>
          </p:nvSpPr>
          <p:spPr>
            <a:xfrm>
              <a:off x="10632729"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34" name="Arrow: Pentagon 33">
              <a:extLst>
                <a:ext uri="{FF2B5EF4-FFF2-40B4-BE49-F238E27FC236}">
                  <a16:creationId xmlns:a16="http://schemas.microsoft.com/office/drawing/2014/main" id="{1D480B2F-A6FB-E7BA-8FA7-6F773AE1073C}"/>
                </a:ext>
              </a:extLst>
            </p:cNvPr>
            <p:cNvSpPr/>
            <p:nvPr/>
          </p:nvSpPr>
          <p:spPr>
            <a:xfrm>
              <a:off x="11068807"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Invention"/>
                <a:ea typeface="+mn-ea"/>
                <a:cs typeface="+mn-cs"/>
              </a:endParaRPr>
            </a:p>
          </p:txBody>
        </p:sp>
        <p:sp>
          <p:nvSpPr>
            <p:cNvPr id="35" name="Arrow: Pentagon 34">
              <a:extLst>
                <a:ext uri="{FF2B5EF4-FFF2-40B4-BE49-F238E27FC236}">
                  <a16:creationId xmlns:a16="http://schemas.microsoft.com/office/drawing/2014/main" id="{0382D711-B497-E0D7-9653-456C35965181}"/>
                </a:ext>
              </a:extLst>
            </p:cNvPr>
            <p:cNvSpPr/>
            <p:nvPr/>
          </p:nvSpPr>
          <p:spPr>
            <a:xfrm>
              <a:off x="11504885"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36" name="Arc 35">
              <a:extLst>
                <a:ext uri="{FF2B5EF4-FFF2-40B4-BE49-F238E27FC236}">
                  <a16:creationId xmlns:a16="http://schemas.microsoft.com/office/drawing/2014/main" id="{D7ACA469-A1CF-AF3D-7379-EB53D9176C74}"/>
                </a:ext>
              </a:extLst>
            </p:cNvPr>
            <p:cNvSpPr/>
            <p:nvPr/>
          </p:nvSpPr>
          <p:spPr>
            <a:xfrm>
              <a:off x="9432751" y="214589"/>
              <a:ext cx="328205" cy="328205"/>
            </a:xfrm>
            <a:prstGeom prst="arc">
              <a:avLst>
                <a:gd name="adj1" fmla="val 12677963"/>
                <a:gd name="adj2" fmla="val 879628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37" name="Arc 36">
              <a:extLst>
                <a:ext uri="{FF2B5EF4-FFF2-40B4-BE49-F238E27FC236}">
                  <a16:creationId xmlns:a16="http://schemas.microsoft.com/office/drawing/2014/main" id="{38D4B4EE-4AE1-BF3B-0184-AB6E6850E258}"/>
                </a:ext>
              </a:extLst>
            </p:cNvPr>
            <p:cNvSpPr/>
            <p:nvPr/>
          </p:nvSpPr>
          <p:spPr>
            <a:xfrm>
              <a:off x="9863825" y="212856"/>
              <a:ext cx="328205" cy="328205"/>
            </a:xfrm>
            <a:prstGeom prst="arc">
              <a:avLst>
                <a:gd name="adj1" fmla="val 12677963"/>
                <a:gd name="adj2" fmla="val 879628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38" name="Arc 37">
              <a:extLst>
                <a:ext uri="{FF2B5EF4-FFF2-40B4-BE49-F238E27FC236}">
                  <a16:creationId xmlns:a16="http://schemas.microsoft.com/office/drawing/2014/main" id="{FCF2A03C-9AC8-7F09-083A-6F25301D2346}"/>
                </a:ext>
              </a:extLst>
            </p:cNvPr>
            <p:cNvSpPr/>
            <p:nvPr/>
          </p:nvSpPr>
          <p:spPr>
            <a:xfrm>
              <a:off x="10299903" y="212856"/>
              <a:ext cx="328205" cy="328205"/>
            </a:xfrm>
            <a:prstGeom prst="arc">
              <a:avLst>
                <a:gd name="adj1" fmla="val 12677963"/>
                <a:gd name="adj2" fmla="val 8796282"/>
              </a:avLst>
            </a:prstGeom>
            <a:ln w="38100">
              <a:solidFill>
                <a:srgbClr val="6ECEB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39" name="Arc 38">
              <a:extLst>
                <a:ext uri="{FF2B5EF4-FFF2-40B4-BE49-F238E27FC236}">
                  <a16:creationId xmlns:a16="http://schemas.microsoft.com/office/drawing/2014/main" id="{2CC49223-18D0-07F4-2C1B-665B0DC40FCF}"/>
                </a:ext>
              </a:extLst>
            </p:cNvPr>
            <p:cNvSpPr/>
            <p:nvPr/>
          </p:nvSpPr>
          <p:spPr>
            <a:xfrm>
              <a:off x="10735981" y="212856"/>
              <a:ext cx="328205" cy="328205"/>
            </a:xfrm>
            <a:prstGeom prst="arc">
              <a:avLst>
                <a:gd name="adj1" fmla="val 12677963"/>
                <a:gd name="adj2" fmla="val 8796282"/>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40" name="Arc 39">
              <a:extLst>
                <a:ext uri="{FF2B5EF4-FFF2-40B4-BE49-F238E27FC236}">
                  <a16:creationId xmlns:a16="http://schemas.microsoft.com/office/drawing/2014/main" id="{7FE6C4ED-5A09-2A91-07C7-E12A1AD25985}"/>
                </a:ext>
              </a:extLst>
            </p:cNvPr>
            <p:cNvSpPr/>
            <p:nvPr/>
          </p:nvSpPr>
          <p:spPr>
            <a:xfrm>
              <a:off x="11172059" y="212856"/>
              <a:ext cx="328205" cy="328205"/>
            </a:xfrm>
            <a:prstGeom prst="arc">
              <a:avLst>
                <a:gd name="adj1" fmla="val 12677963"/>
                <a:gd name="adj2" fmla="val 8796282"/>
              </a:avLst>
            </a:prstGeom>
            <a:ln w="38100">
              <a:solidFill>
                <a:srgbClr val="BFED3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Invention"/>
                <a:ea typeface="+mn-ea"/>
                <a:cs typeface="+mn-cs"/>
              </a:endParaRPr>
            </a:p>
          </p:txBody>
        </p:sp>
        <p:sp>
          <p:nvSpPr>
            <p:cNvPr id="41" name="Arc 40">
              <a:extLst>
                <a:ext uri="{FF2B5EF4-FFF2-40B4-BE49-F238E27FC236}">
                  <a16:creationId xmlns:a16="http://schemas.microsoft.com/office/drawing/2014/main" id="{57ADDC80-905B-A4F7-428A-BE01BAFE2ADF}"/>
                </a:ext>
              </a:extLst>
            </p:cNvPr>
            <p:cNvSpPr/>
            <p:nvPr/>
          </p:nvSpPr>
          <p:spPr>
            <a:xfrm>
              <a:off x="11608138" y="212856"/>
              <a:ext cx="328205" cy="328205"/>
            </a:xfrm>
            <a:prstGeom prst="arc">
              <a:avLst>
                <a:gd name="adj1" fmla="val 12677963"/>
                <a:gd name="adj2" fmla="val 879628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pic>
          <p:nvPicPr>
            <p:cNvPr id="42" name="Graphic 41" descr="Speedometer Low with solid fill">
              <a:extLst>
                <a:ext uri="{FF2B5EF4-FFF2-40B4-BE49-F238E27FC236}">
                  <a16:creationId xmlns:a16="http://schemas.microsoft.com/office/drawing/2014/main" id="{5F2FD1CF-20C2-3E3F-36F7-847D2CC6F8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5574" y="298822"/>
              <a:ext cx="133333" cy="133333"/>
            </a:xfrm>
            <a:prstGeom prst="rect">
              <a:avLst/>
            </a:prstGeom>
          </p:spPr>
        </p:pic>
        <p:pic>
          <p:nvPicPr>
            <p:cNvPr id="43" name="Graphic 42" descr="Repeat with solid fill">
              <a:extLst>
                <a:ext uri="{FF2B5EF4-FFF2-40B4-BE49-F238E27FC236}">
                  <a16:creationId xmlns:a16="http://schemas.microsoft.com/office/drawing/2014/main" id="{02D15D44-0032-3A08-A1AB-C3F57FA9F6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97339" y="313293"/>
              <a:ext cx="133333" cy="133333"/>
            </a:xfrm>
            <a:prstGeom prst="rect">
              <a:avLst/>
            </a:prstGeom>
          </p:spPr>
        </p:pic>
        <p:pic>
          <p:nvPicPr>
            <p:cNvPr id="44" name="Graphic 43" descr="Clipboard with solid fill">
              <a:extLst>
                <a:ext uri="{FF2B5EF4-FFF2-40B4-BE49-F238E27FC236}">
                  <a16:creationId xmlns:a16="http://schemas.microsoft.com/office/drawing/2014/main" id="{535E94A8-6D9C-6504-3F48-C8033A3446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30187" y="311508"/>
              <a:ext cx="133333" cy="133333"/>
            </a:xfrm>
            <a:prstGeom prst="rect">
              <a:avLst/>
            </a:prstGeom>
          </p:spPr>
        </p:pic>
        <p:pic>
          <p:nvPicPr>
            <p:cNvPr id="45" name="Picture 44">
              <a:extLst>
                <a:ext uri="{FF2B5EF4-FFF2-40B4-BE49-F238E27FC236}">
                  <a16:creationId xmlns:a16="http://schemas.microsoft.com/office/drawing/2014/main" id="{6FE7CB59-60CE-EB81-B35A-02D8BA5145E5}"/>
                </a:ext>
              </a:extLst>
            </p:cNvPr>
            <p:cNvPicPr>
              <a:picLocks noChangeAspect="1"/>
            </p:cNvPicPr>
            <p:nvPr/>
          </p:nvPicPr>
          <p:blipFill>
            <a:blip r:embed="rId9"/>
            <a:stretch>
              <a:fillRect/>
            </a:stretch>
          </p:blipFill>
          <p:spPr>
            <a:xfrm>
              <a:off x="9961261" y="313293"/>
              <a:ext cx="133333" cy="133333"/>
            </a:xfrm>
            <a:prstGeom prst="rect">
              <a:avLst/>
            </a:prstGeom>
          </p:spPr>
        </p:pic>
        <p:pic>
          <p:nvPicPr>
            <p:cNvPr id="46" name="Graphic 45" descr="Megaphone with solid fill">
              <a:extLst>
                <a:ext uri="{FF2B5EF4-FFF2-40B4-BE49-F238E27FC236}">
                  <a16:creationId xmlns:a16="http://schemas.microsoft.com/office/drawing/2014/main" id="{3EC138D2-659A-348D-DB3A-7E3F03F20B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269495" y="306371"/>
              <a:ext cx="133333" cy="133333"/>
            </a:xfrm>
            <a:prstGeom prst="rect">
              <a:avLst/>
            </a:prstGeom>
          </p:spPr>
        </p:pic>
        <p:pic>
          <p:nvPicPr>
            <p:cNvPr id="47" name="Graphic 46" descr="Checkbox Checked with solid fill">
              <a:extLst>
                <a:ext uri="{FF2B5EF4-FFF2-40B4-BE49-F238E27FC236}">
                  <a16:creationId xmlns:a16="http://schemas.microsoft.com/office/drawing/2014/main" id="{D6FC7F2F-9865-E5D4-7F08-C044EB1D6C4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23161" y="301284"/>
              <a:ext cx="153846" cy="153846"/>
            </a:xfrm>
            <a:prstGeom prst="rect">
              <a:avLst/>
            </a:prstGeom>
          </p:spPr>
        </p:pic>
      </p:grpSp>
      <p:sp>
        <p:nvSpPr>
          <p:cNvPr id="48" name="TextBox 47">
            <a:extLst>
              <a:ext uri="{FF2B5EF4-FFF2-40B4-BE49-F238E27FC236}">
                <a16:creationId xmlns:a16="http://schemas.microsoft.com/office/drawing/2014/main" id="{59641AED-8F00-F426-B59C-E6407F38ADB0}"/>
              </a:ext>
            </a:extLst>
          </p:cNvPr>
          <p:cNvSpPr txBox="1"/>
          <p:nvPr/>
        </p:nvSpPr>
        <p:spPr>
          <a:xfrm>
            <a:off x="8828590" y="345678"/>
            <a:ext cx="914400" cy="914400"/>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lumMod val="50000"/>
                    <a:lumOff val="50000"/>
                  </a:prstClr>
                </a:solidFill>
                <a:effectLst/>
                <a:uLnTx/>
                <a:uFillTx/>
                <a:latin typeface="Invention"/>
                <a:ea typeface="+mn-ea"/>
                <a:cs typeface="+mn-cs"/>
              </a:rPr>
              <a:t>POST-INTAKE</a:t>
            </a:r>
          </a:p>
        </p:txBody>
      </p:sp>
      <p:grpSp>
        <p:nvGrpSpPr>
          <p:cNvPr id="16" name="Group 15">
            <a:extLst>
              <a:ext uri="{FF2B5EF4-FFF2-40B4-BE49-F238E27FC236}">
                <a16:creationId xmlns:a16="http://schemas.microsoft.com/office/drawing/2014/main" id="{8C5A1BF3-4F1B-49C4-81EF-8A8EC09F2B82}"/>
              </a:ext>
            </a:extLst>
          </p:cNvPr>
          <p:cNvGrpSpPr/>
          <p:nvPr/>
        </p:nvGrpSpPr>
        <p:grpSpPr>
          <a:xfrm>
            <a:off x="1903892" y="1594186"/>
            <a:ext cx="8384216" cy="4824060"/>
            <a:chOff x="1903892" y="1594186"/>
            <a:chExt cx="8384216" cy="4824060"/>
          </a:xfrm>
        </p:grpSpPr>
        <p:pic>
          <p:nvPicPr>
            <p:cNvPr id="8" name="Picture 7">
              <a:extLst>
                <a:ext uri="{FF2B5EF4-FFF2-40B4-BE49-F238E27FC236}">
                  <a16:creationId xmlns:a16="http://schemas.microsoft.com/office/drawing/2014/main" id="{909941CD-D7BD-9DCE-0262-CD14537CE97B}"/>
                </a:ext>
              </a:extLst>
            </p:cNvPr>
            <p:cNvPicPr>
              <a:picLocks noChangeAspect="1"/>
            </p:cNvPicPr>
            <p:nvPr/>
          </p:nvPicPr>
          <p:blipFill>
            <a:blip r:embed="rId14"/>
            <a:stretch>
              <a:fillRect/>
            </a:stretch>
          </p:blipFill>
          <p:spPr>
            <a:xfrm>
              <a:off x="1903892" y="1594186"/>
              <a:ext cx="8384216" cy="4824060"/>
            </a:xfrm>
            <a:prstGeom prst="rect">
              <a:avLst/>
            </a:prstGeom>
          </p:spPr>
        </p:pic>
        <p:sp>
          <p:nvSpPr>
            <p:cNvPr id="9" name="Rectangle 8">
              <a:extLst>
                <a:ext uri="{FF2B5EF4-FFF2-40B4-BE49-F238E27FC236}">
                  <a16:creationId xmlns:a16="http://schemas.microsoft.com/office/drawing/2014/main" id="{DCFACBE4-4CC2-3CB8-BD4E-31563C239CB7}"/>
                </a:ext>
              </a:extLst>
            </p:cNvPr>
            <p:cNvSpPr/>
            <p:nvPr/>
          </p:nvSpPr>
          <p:spPr>
            <a:xfrm>
              <a:off x="8746114" y="1665401"/>
              <a:ext cx="963255" cy="245266"/>
            </a:xfrm>
            <a:prstGeom prst="rect">
              <a:avLst/>
            </a:prstGeom>
            <a:solidFill>
              <a:schemeClr val="accent3">
                <a:alpha val="40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13" name="Rectangle 12">
              <a:extLst>
                <a:ext uri="{FF2B5EF4-FFF2-40B4-BE49-F238E27FC236}">
                  <a16:creationId xmlns:a16="http://schemas.microsoft.com/office/drawing/2014/main" id="{4D8B5121-CE2F-6307-374E-33FF536EFC85}"/>
                </a:ext>
              </a:extLst>
            </p:cNvPr>
            <p:cNvSpPr/>
            <p:nvPr/>
          </p:nvSpPr>
          <p:spPr>
            <a:xfrm>
              <a:off x="8147577" y="1700253"/>
              <a:ext cx="403491" cy="159948"/>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14" name="Rectangle 13">
              <a:extLst>
                <a:ext uri="{FF2B5EF4-FFF2-40B4-BE49-F238E27FC236}">
                  <a16:creationId xmlns:a16="http://schemas.microsoft.com/office/drawing/2014/main" id="{B55C2760-4EEB-DC7D-0377-09881896B271}"/>
                </a:ext>
              </a:extLst>
            </p:cNvPr>
            <p:cNvSpPr/>
            <p:nvPr/>
          </p:nvSpPr>
          <p:spPr>
            <a:xfrm>
              <a:off x="9817639" y="1692366"/>
              <a:ext cx="403491" cy="159948"/>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cxnSp>
          <p:nvCxnSpPr>
            <p:cNvPr id="5" name="Straight Arrow Connector 4">
              <a:extLst>
                <a:ext uri="{FF2B5EF4-FFF2-40B4-BE49-F238E27FC236}">
                  <a16:creationId xmlns:a16="http://schemas.microsoft.com/office/drawing/2014/main" id="{88A7A94F-1DC5-A831-7916-ED7A21CB23CE}"/>
                </a:ext>
              </a:extLst>
            </p:cNvPr>
            <p:cNvCxnSpPr>
              <a:cxnSpLocks/>
              <a:endCxn id="9" idx="3"/>
            </p:cNvCxnSpPr>
            <p:nvPr/>
          </p:nvCxnSpPr>
          <p:spPr>
            <a:xfrm flipH="1" flipV="1">
              <a:off x="9709369" y="1788034"/>
              <a:ext cx="578739" cy="230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7C2B1F55-4280-E630-8780-975FA5E039E8}"/>
              </a:ext>
            </a:extLst>
          </p:cNvPr>
          <p:cNvSpPr/>
          <p:nvPr/>
        </p:nvSpPr>
        <p:spPr>
          <a:xfrm rot="20083400">
            <a:off x="4705069" y="3561665"/>
            <a:ext cx="2233304"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w="0"/>
                <a:solidFill>
                  <a:srgbClr val="9EA7B3">
                    <a:lumMod val="75000"/>
                    <a:alpha val="20000"/>
                  </a:srgbClr>
                </a:solidFill>
                <a:effectLst/>
                <a:uLnTx/>
                <a:uFillTx/>
                <a:latin typeface="Invention"/>
                <a:ea typeface="+mn-ea"/>
                <a:cs typeface="+mn-cs"/>
              </a:rPr>
              <a:t>DEMO</a:t>
            </a:r>
          </a:p>
        </p:txBody>
      </p:sp>
    </p:spTree>
    <p:extLst>
      <p:ext uri="{BB962C8B-B14F-4D97-AF65-F5344CB8AC3E}">
        <p14:creationId xmlns:p14="http://schemas.microsoft.com/office/powerpoint/2010/main" val="37230247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6C20-F04B-72A1-2039-632B6CE7CFAD}"/>
              </a:ext>
            </a:extLst>
          </p:cNvPr>
          <p:cNvSpPr>
            <a:spLocks noGrp="1"/>
          </p:cNvSpPr>
          <p:nvPr>
            <p:ph type="title"/>
          </p:nvPr>
        </p:nvSpPr>
        <p:spPr>
          <a:xfrm>
            <a:off x="698091" y="2808081"/>
            <a:ext cx="2172928" cy="879016"/>
          </a:xfrm>
        </p:spPr>
        <p:txBody>
          <a:bodyPr/>
          <a:lstStyle/>
          <a:p>
            <a:r>
              <a:rPr lang="en-US" sz="3600"/>
              <a:t>Agenda</a:t>
            </a:r>
          </a:p>
        </p:txBody>
      </p:sp>
      <p:sp>
        <p:nvSpPr>
          <p:cNvPr id="3" name="Content Placeholder 2">
            <a:extLst>
              <a:ext uri="{FF2B5EF4-FFF2-40B4-BE49-F238E27FC236}">
                <a16:creationId xmlns:a16="http://schemas.microsoft.com/office/drawing/2014/main" id="{9E538D8C-7CC5-99F9-DF0F-49F85C3F3DB6}"/>
              </a:ext>
            </a:extLst>
          </p:cNvPr>
          <p:cNvSpPr>
            <a:spLocks noGrp="1"/>
          </p:cNvSpPr>
          <p:nvPr>
            <p:ph idx="1"/>
          </p:nvPr>
        </p:nvSpPr>
        <p:spPr>
          <a:xfrm>
            <a:off x="3753912" y="906385"/>
            <a:ext cx="6087755" cy="4456111"/>
          </a:xfrm>
        </p:spPr>
        <p:txBody>
          <a:bodyPr/>
          <a:lstStyle/>
          <a:p>
            <a:r>
              <a:rPr lang="en-US">
                <a:cs typeface="Arial"/>
              </a:rPr>
              <a:t>Announcements/Reminders | Angela Kennedy </a:t>
            </a:r>
          </a:p>
          <a:p>
            <a:r>
              <a:rPr lang="en-US">
                <a:cs typeface="Arial"/>
              </a:rPr>
              <a:t>Promotional Review Standard Update: Anchoring &amp; Annotations | Alicia Monica</a:t>
            </a:r>
          </a:p>
          <a:p>
            <a:r>
              <a:rPr lang="en-US">
                <a:cs typeface="Arial"/>
              </a:rPr>
              <a:t>Promotional Review Standard Update: Document Enhancement Request Process | Angela Kennedy</a:t>
            </a:r>
          </a:p>
          <a:p>
            <a:r>
              <a:rPr lang="en-US">
                <a:cs typeface="Arial"/>
              </a:rPr>
              <a:t>Active and Future Label Updates (Oncology) | Deanna Vise</a:t>
            </a:r>
            <a:endParaRPr lang="en-US"/>
          </a:p>
          <a:p>
            <a:r>
              <a:rPr lang="en-US"/>
              <a:t>Questions? | Angela Kennedy</a:t>
            </a:r>
          </a:p>
          <a:p>
            <a:endParaRPr lang="en-US"/>
          </a:p>
        </p:txBody>
      </p:sp>
      <p:sp>
        <p:nvSpPr>
          <p:cNvPr id="4" name="Slide Number Placeholder 3">
            <a:extLst>
              <a:ext uri="{FF2B5EF4-FFF2-40B4-BE49-F238E27FC236}">
                <a16:creationId xmlns:a16="http://schemas.microsoft.com/office/drawing/2014/main" id="{62E4C7C0-2693-A91E-12DF-BA34F4442634}"/>
              </a:ext>
            </a:extLst>
          </p:cNvPr>
          <p:cNvSpPr>
            <a:spLocks noGrp="1"/>
          </p:cNvSpPr>
          <p:nvPr>
            <p:ph type="sldNum" sz="quarter" idx="12"/>
          </p:nvPr>
        </p:nvSpPr>
        <p:spPr/>
        <p:txBody>
          <a:bodyPr/>
          <a:lstStyle/>
          <a:p>
            <a:fld id="{29CC380D-5F44-41E8-971E-CDD19ED6F8E3}" type="slidenum">
              <a:rPr lang="en-GB" smtClean="0"/>
              <a:t>2</a:t>
            </a:fld>
            <a:endParaRPr lang="en-GB"/>
          </a:p>
        </p:txBody>
      </p:sp>
      <p:grpSp>
        <p:nvGrpSpPr>
          <p:cNvPr id="6" name="Group 5">
            <a:extLst>
              <a:ext uri="{FF2B5EF4-FFF2-40B4-BE49-F238E27FC236}">
                <a16:creationId xmlns:a16="http://schemas.microsoft.com/office/drawing/2014/main" id="{04E0D5EC-A067-4059-B6B8-8FB5DF9B2868}"/>
              </a:ext>
            </a:extLst>
          </p:cNvPr>
          <p:cNvGrpSpPr/>
          <p:nvPr/>
        </p:nvGrpSpPr>
        <p:grpSpPr>
          <a:xfrm>
            <a:off x="3365487" y="4888345"/>
            <a:ext cx="7539746" cy="776851"/>
            <a:chOff x="3893470" y="5339232"/>
            <a:chExt cx="7539746" cy="776851"/>
          </a:xfrm>
        </p:grpSpPr>
        <p:sp>
          <p:nvSpPr>
            <p:cNvPr id="7" name="TextBox 6">
              <a:extLst>
                <a:ext uri="{FF2B5EF4-FFF2-40B4-BE49-F238E27FC236}">
                  <a16:creationId xmlns:a16="http://schemas.microsoft.com/office/drawing/2014/main" id="{D2F5DB1F-2C9B-B46D-0817-A66E69EDE4C8}"/>
                </a:ext>
              </a:extLst>
            </p:cNvPr>
            <p:cNvSpPr txBox="1"/>
            <p:nvPr/>
          </p:nvSpPr>
          <p:spPr>
            <a:xfrm>
              <a:off x="4017821" y="5460233"/>
              <a:ext cx="7415395" cy="534848"/>
            </a:xfrm>
            <a:prstGeom prst="rect">
              <a:avLst/>
            </a:prstGeom>
            <a:noFill/>
          </p:spPr>
          <p:txBody>
            <a:bodyPr wrap="square" lIns="0" tIns="0" rIns="0" bIns="0" rtlCol="0">
              <a:noAutofit/>
            </a:bodyPr>
            <a:lstStyle/>
            <a:p>
              <a:pPr marL="457200" marR="0" lvl="1" indent="0"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Calibri" panose="020F0502020204030204"/>
                <a:ea typeface="Calibri" panose="020F0502020204030204"/>
                <a:cs typeface="Calibri" panose="020F0502020204030204"/>
              </a:endParaRPr>
            </a:p>
            <a:p>
              <a:pPr marL="457200" marR="0" lvl="1"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effectLst/>
                  <a:uLnTx/>
                  <a:uFillTx/>
                  <a:latin typeface="+mj-lt"/>
                  <a:ea typeface="Calibri" panose="020F0502020204030204"/>
                  <a:cs typeface="Calibri" panose="020F0502020204030204"/>
                </a:rPr>
                <a:t>REMINDER</a:t>
              </a:r>
              <a:r>
                <a:rPr kumimoji="0" lang="en-US" b="0" i="0" u="none" strike="noStrike" kern="1200" cap="none" spc="0" normalizeH="0" baseline="0" noProof="0">
                  <a:ln>
                    <a:noFill/>
                  </a:ln>
                  <a:effectLst/>
                  <a:uLnTx/>
                  <a:uFillTx/>
                  <a:latin typeface="+mj-lt"/>
                  <a:ea typeface="Calibri" panose="020F0502020204030204"/>
                  <a:cs typeface="Calibri" panose="020F0502020204030204"/>
                </a:rPr>
                <a:t>: All </a:t>
              </a:r>
              <a:r>
                <a:rPr lang="en-US">
                  <a:latin typeface="+mj-lt"/>
                  <a:ea typeface="Calibri" panose="020F0502020204030204"/>
                  <a:cs typeface="Calibri" panose="020F0502020204030204"/>
                </a:rPr>
                <a:t>meeting </a:t>
              </a:r>
              <a:r>
                <a:rPr kumimoji="0" lang="en-US" b="0" i="0" u="none" strike="noStrike" kern="1200" cap="none" spc="0" normalizeH="0" baseline="0" noProof="0">
                  <a:ln>
                    <a:noFill/>
                  </a:ln>
                  <a:effectLst/>
                  <a:uLnTx/>
                  <a:uFillTx/>
                  <a:latin typeface="+mj-lt"/>
                  <a:ea typeface="Calibri" panose="020F0502020204030204"/>
                  <a:cs typeface="Calibri" panose="020F0502020204030204"/>
                </a:rPr>
                <a:t>decks can be found on the REACH site by clicking</a:t>
              </a:r>
              <a:r>
                <a:rPr lang="en-US">
                  <a:latin typeface="+mj-lt"/>
                  <a:ea typeface="Calibri" panose="020F0502020204030204"/>
                  <a:cs typeface="Calibri" panose="020F0502020204030204"/>
                </a:rPr>
                <a:t> on the below links</a:t>
              </a:r>
            </a:p>
            <a:p>
              <a:pPr marL="457200" marR="0" lvl="1" indent="0"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effectLst/>
                <a:uLnTx/>
                <a:uFillTx/>
                <a:latin typeface="+mj-lt"/>
                <a:ea typeface="Calibri" panose="020F0502020204030204"/>
                <a:cs typeface="Calibri" panose="020F0502020204030204"/>
              </a:endParaRPr>
            </a:p>
            <a:p>
              <a:pPr marL="457200" marR="0" lvl="1"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mj-lt"/>
                  <a:ea typeface="Calibri" panose="020F0502020204030204"/>
                  <a:cs typeface="Calibri" panose="020F0502020204030204"/>
                </a:rPr>
                <a:t>Find PVR decks </a:t>
              </a:r>
              <a:r>
                <a:rPr kumimoji="0" lang="en-US" b="0" i="0" u="none" strike="noStrike" kern="1200" cap="none" spc="0" normalizeH="0" baseline="0" noProof="0">
                  <a:ln>
                    <a:noFill/>
                  </a:ln>
                  <a:effectLst/>
                  <a:uLnTx/>
                  <a:uFillTx/>
                  <a:latin typeface="+mj-lt"/>
                  <a:ea typeface="Calibri" panose="020F0502020204030204"/>
                  <a:cs typeface="Calibri" panose="020F0502020204030204"/>
                  <a:hlinkClick r:id="rId3"/>
                </a:rPr>
                <a:t>here</a:t>
              </a:r>
              <a:endParaRPr kumimoji="0" lang="en-US" b="0" i="0" u="none" strike="noStrike" kern="1200" cap="none" spc="0" normalizeH="0" baseline="0" noProof="0">
                <a:ln>
                  <a:noFill/>
                </a:ln>
                <a:effectLst/>
                <a:uLnTx/>
                <a:uFillTx/>
                <a:latin typeface="+mj-lt"/>
                <a:ea typeface="Calibri" panose="020F0502020204030204"/>
                <a:cs typeface="Calibri" panose="020F0502020204030204"/>
              </a:endParaRPr>
            </a:p>
            <a:p>
              <a:pPr marL="457200" marR="0" lvl="1" indent="0" defTabSz="914400" rtl="0" eaLnBrk="1" fontAlgn="auto" latinLnBrk="0" hangingPunct="1">
                <a:lnSpc>
                  <a:spcPct val="100000"/>
                </a:lnSpc>
                <a:spcBef>
                  <a:spcPts val="0"/>
                </a:spcBef>
                <a:spcAft>
                  <a:spcPts val="0"/>
                </a:spcAft>
                <a:buClrTx/>
                <a:buSzTx/>
                <a:buFontTx/>
                <a:buNone/>
                <a:tabLst/>
                <a:defRPr/>
              </a:pPr>
              <a:r>
                <a:rPr lang="en-US">
                  <a:latin typeface="+mj-lt"/>
                  <a:ea typeface="Calibri" panose="020F0502020204030204"/>
                  <a:cs typeface="Calibri" panose="020F0502020204030204"/>
                </a:rPr>
                <a:t>Find Oncology deck </a:t>
              </a:r>
              <a:r>
                <a:rPr lang="en-US">
                  <a:latin typeface="+mj-lt"/>
                  <a:ea typeface="Calibri" panose="020F0502020204030204"/>
                  <a:cs typeface="Calibri" panose="020F0502020204030204"/>
                  <a:hlinkClick r:id="rId4"/>
                </a:rPr>
                <a:t>here</a:t>
              </a:r>
              <a:r>
                <a:rPr kumimoji="0" lang="en-US" b="0" i="0" u="none" strike="noStrike" kern="1200" cap="none" spc="0" normalizeH="0" baseline="0" noProof="0">
                  <a:ln>
                    <a:noFill/>
                  </a:ln>
                  <a:effectLst/>
                  <a:uLnTx/>
                  <a:uFillTx/>
                  <a:latin typeface="+mj-lt"/>
                  <a:ea typeface="Calibri" panose="020F0502020204030204"/>
                  <a:cs typeface="Calibri" panose="020F0502020204030204"/>
                </a:rPr>
                <a:t>	</a:t>
              </a:r>
            </a:p>
          </p:txBody>
        </p:sp>
        <p:pic>
          <p:nvPicPr>
            <p:cNvPr id="8" name="Graphic 7" descr="Exclamation mark with solid fill">
              <a:extLst>
                <a:ext uri="{FF2B5EF4-FFF2-40B4-BE49-F238E27FC236}">
                  <a16:creationId xmlns:a16="http://schemas.microsoft.com/office/drawing/2014/main" id="{57B45310-01CB-878F-4A5E-51F8D7EFEA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3470" y="5339232"/>
              <a:ext cx="776851" cy="776851"/>
            </a:xfrm>
            <a:prstGeom prst="rect">
              <a:avLst/>
            </a:prstGeom>
          </p:spPr>
        </p:pic>
      </p:grpSp>
    </p:spTree>
    <p:extLst>
      <p:ext uri="{BB962C8B-B14F-4D97-AF65-F5344CB8AC3E}">
        <p14:creationId xmlns:p14="http://schemas.microsoft.com/office/powerpoint/2010/main" val="4791575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A230-A06C-ED74-2CF3-FB06622EF7B1}"/>
              </a:ext>
            </a:extLst>
          </p:cNvPr>
          <p:cNvSpPr>
            <a:spLocks noGrp="1"/>
          </p:cNvSpPr>
          <p:nvPr>
            <p:ph type="title"/>
          </p:nvPr>
        </p:nvSpPr>
        <p:spPr>
          <a:xfrm>
            <a:off x="377825" y="377825"/>
            <a:ext cx="10399032" cy="850107"/>
          </a:xfrm>
        </p:spPr>
        <p:txBody>
          <a:bodyPr/>
          <a:lstStyle/>
          <a:p>
            <a:pPr marL="0" marR="0">
              <a:spcBef>
                <a:spcPts val="0"/>
              </a:spcBef>
              <a:spcAft>
                <a:spcPts val="0"/>
              </a:spcAft>
            </a:pPr>
            <a:r>
              <a:rPr lang="en-US" sz="2800"/>
              <a:t>Checking Status of Requests</a:t>
            </a:r>
            <a:endParaRPr lang="en-US" sz="2800">
              <a:effectLst/>
              <a:latin typeface="Aptos" panose="020B0004020202020204" pitchFamily="34" charset="0"/>
              <a:ea typeface="Aptos" panose="020B0004020202020204" pitchFamily="34" charset="0"/>
              <a:cs typeface="Aptos" panose="020B0004020202020204" pitchFamily="34" charset="0"/>
            </a:endParaRPr>
          </a:p>
        </p:txBody>
      </p:sp>
      <p:sp>
        <p:nvSpPr>
          <p:cNvPr id="3" name="Footer Placeholder 2">
            <a:extLst>
              <a:ext uri="{FF2B5EF4-FFF2-40B4-BE49-F238E27FC236}">
                <a16:creationId xmlns:a16="http://schemas.microsoft.com/office/drawing/2014/main" id="{56C759AA-7590-DB82-B69E-ACF9B841ABF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all" spc="0" normalizeH="0" baseline="0" noProof="0">
                <a:ln>
                  <a:noFill/>
                </a:ln>
                <a:solidFill>
                  <a:srgbClr val="9EA7B3"/>
                </a:solidFill>
                <a:effectLst/>
                <a:uLnTx/>
                <a:uFillTx/>
                <a:latin typeface="Invention"/>
                <a:ea typeface="+mn-ea"/>
                <a:cs typeface="+mn-cs"/>
              </a:rPr>
              <a:t>FOR INTERNAL USE ONLY</a:t>
            </a:r>
          </a:p>
        </p:txBody>
      </p:sp>
      <p:grpSp>
        <p:nvGrpSpPr>
          <p:cNvPr id="57" name="Group 56">
            <a:extLst>
              <a:ext uri="{FF2B5EF4-FFF2-40B4-BE49-F238E27FC236}">
                <a16:creationId xmlns:a16="http://schemas.microsoft.com/office/drawing/2014/main" id="{510BB8FB-77A6-B833-6748-1C230BC208D8}"/>
              </a:ext>
            </a:extLst>
          </p:cNvPr>
          <p:cNvGrpSpPr/>
          <p:nvPr/>
        </p:nvGrpSpPr>
        <p:grpSpPr>
          <a:xfrm>
            <a:off x="8818316" y="675394"/>
            <a:ext cx="2938096" cy="387200"/>
            <a:chOff x="9432751" y="212856"/>
            <a:chExt cx="2503592" cy="329938"/>
          </a:xfrm>
        </p:grpSpPr>
        <p:sp>
          <p:nvSpPr>
            <p:cNvPr id="58" name="Arrow: Pentagon 57">
              <a:extLst>
                <a:ext uri="{FF2B5EF4-FFF2-40B4-BE49-F238E27FC236}">
                  <a16:creationId xmlns:a16="http://schemas.microsoft.com/office/drawing/2014/main" id="{A552D1FD-9CCF-90F4-2392-3B93E8304A6B}"/>
                </a:ext>
              </a:extLst>
            </p:cNvPr>
            <p:cNvSpPr/>
            <p:nvPr/>
          </p:nvSpPr>
          <p:spPr>
            <a:xfrm>
              <a:off x="9760573"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59" name="Arrow: Pentagon 58">
              <a:extLst>
                <a:ext uri="{FF2B5EF4-FFF2-40B4-BE49-F238E27FC236}">
                  <a16:creationId xmlns:a16="http://schemas.microsoft.com/office/drawing/2014/main" id="{F9B5EA37-8F98-80F2-F93D-4BCED5461DE5}"/>
                </a:ext>
              </a:extLst>
            </p:cNvPr>
            <p:cNvSpPr/>
            <p:nvPr/>
          </p:nvSpPr>
          <p:spPr>
            <a:xfrm>
              <a:off x="10196651"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60" name="Arrow: Pentagon 59">
              <a:extLst>
                <a:ext uri="{FF2B5EF4-FFF2-40B4-BE49-F238E27FC236}">
                  <a16:creationId xmlns:a16="http://schemas.microsoft.com/office/drawing/2014/main" id="{7C4A6F33-64CB-9402-3057-191BBE77700B}"/>
                </a:ext>
              </a:extLst>
            </p:cNvPr>
            <p:cNvSpPr/>
            <p:nvPr/>
          </p:nvSpPr>
          <p:spPr>
            <a:xfrm>
              <a:off x="10632729"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61" name="Arrow: Pentagon 60">
              <a:extLst>
                <a:ext uri="{FF2B5EF4-FFF2-40B4-BE49-F238E27FC236}">
                  <a16:creationId xmlns:a16="http://schemas.microsoft.com/office/drawing/2014/main" id="{9B4C29D6-43DF-2736-4934-52DB5FF6C70B}"/>
                </a:ext>
              </a:extLst>
            </p:cNvPr>
            <p:cNvSpPr/>
            <p:nvPr/>
          </p:nvSpPr>
          <p:spPr>
            <a:xfrm>
              <a:off x="11068807"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Invention"/>
                <a:ea typeface="+mn-ea"/>
                <a:cs typeface="+mn-cs"/>
              </a:endParaRPr>
            </a:p>
          </p:txBody>
        </p:sp>
        <p:sp>
          <p:nvSpPr>
            <p:cNvPr id="62" name="Arrow: Pentagon 61">
              <a:extLst>
                <a:ext uri="{FF2B5EF4-FFF2-40B4-BE49-F238E27FC236}">
                  <a16:creationId xmlns:a16="http://schemas.microsoft.com/office/drawing/2014/main" id="{90862606-02D5-BB9E-E4A4-24E8E46615CA}"/>
                </a:ext>
              </a:extLst>
            </p:cNvPr>
            <p:cNvSpPr/>
            <p:nvPr/>
          </p:nvSpPr>
          <p:spPr>
            <a:xfrm>
              <a:off x="11504885"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63" name="Arc 62">
              <a:extLst>
                <a:ext uri="{FF2B5EF4-FFF2-40B4-BE49-F238E27FC236}">
                  <a16:creationId xmlns:a16="http://schemas.microsoft.com/office/drawing/2014/main" id="{54D6F373-F205-9B65-0E74-7770A431171B}"/>
                </a:ext>
              </a:extLst>
            </p:cNvPr>
            <p:cNvSpPr/>
            <p:nvPr/>
          </p:nvSpPr>
          <p:spPr>
            <a:xfrm>
              <a:off x="9432751" y="214589"/>
              <a:ext cx="328205" cy="328205"/>
            </a:xfrm>
            <a:prstGeom prst="arc">
              <a:avLst>
                <a:gd name="adj1" fmla="val 12677963"/>
                <a:gd name="adj2" fmla="val 879628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64" name="Arc 63">
              <a:extLst>
                <a:ext uri="{FF2B5EF4-FFF2-40B4-BE49-F238E27FC236}">
                  <a16:creationId xmlns:a16="http://schemas.microsoft.com/office/drawing/2014/main" id="{3353A13A-95D0-2061-8769-7FECE8482025}"/>
                </a:ext>
              </a:extLst>
            </p:cNvPr>
            <p:cNvSpPr/>
            <p:nvPr/>
          </p:nvSpPr>
          <p:spPr>
            <a:xfrm>
              <a:off x="9863825" y="212856"/>
              <a:ext cx="328205" cy="328205"/>
            </a:xfrm>
            <a:prstGeom prst="arc">
              <a:avLst>
                <a:gd name="adj1" fmla="val 12677963"/>
                <a:gd name="adj2" fmla="val 879628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65" name="Arc 64">
              <a:extLst>
                <a:ext uri="{FF2B5EF4-FFF2-40B4-BE49-F238E27FC236}">
                  <a16:creationId xmlns:a16="http://schemas.microsoft.com/office/drawing/2014/main" id="{ACACF3F9-1B4E-F0B9-E346-8B3EEDEA6A97}"/>
                </a:ext>
              </a:extLst>
            </p:cNvPr>
            <p:cNvSpPr/>
            <p:nvPr/>
          </p:nvSpPr>
          <p:spPr>
            <a:xfrm>
              <a:off x="10299903" y="212856"/>
              <a:ext cx="328205" cy="328205"/>
            </a:xfrm>
            <a:prstGeom prst="arc">
              <a:avLst>
                <a:gd name="adj1" fmla="val 12677963"/>
                <a:gd name="adj2" fmla="val 8796282"/>
              </a:avLst>
            </a:prstGeom>
            <a:ln w="38100">
              <a:solidFill>
                <a:srgbClr val="6ECEB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66" name="Arc 65">
              <a:extLst>
                <a:ext uri="{FF2B5EF4-FFF2-40B4-BE49-F238E27FC236}">
                  <a16:creationId xmlns:a16="http://schemas.microsoft.com/office/drawing/2014/main" id="{04E1D12F-6893-C08B-9348-0A7FDD3610EE}"/>
                </a:ext>
              </a:extLst>
            </p:cNvPr>
            <p:cNvSpPr/>
            <p:nvPr/>
          </p:nvSpPr>
          <p:spPr>
            <a:xfrm>
              <a:off x="10735981" y="212856"/>
              <a:ext cx="328205" cy="328205"/>
            </a:xfrm>
            <a:prstGeom prst="arc">
              <a:avLst>
                <a:gd name="adj1" fmla="val 12677963"/>
                <a:gd name="adj2" fmla="val 8796282"/>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67" name="Arc 66">
              <a:extLst>
                <a:ext uri="{FF2B5EF4-FFF2-40B4-BE49-F238E27FC236}">
                  <a16:creationId xmlns:a16="http://schemas.microsoft.com/office/drawing/2014/main" id="{AF549FF6-7D15-CEBE-47A4-C9CADF31DF31}"/>
                </a:ext>
              </a:extLst>
            </p:cNvPr>
            <p:cNvSpPr/>
            <p:nvPr/>
          </p:nvSpPr>
          <p:spPr>
            <a:xfrm>
              <a:off x="11172059" y="212856"/>
              <a:ext cx="328205" cy="328205"/>
            </a:xfrm>
            <a:prstGeom prst="arc">
              <a:avLst>
                <a:gd name="adj1" fmla="val 12677963"/>
                <a:gd name="adj2" fmla="val 8796282"/>
              </a:avLst>
            </a:prstGeom>
            <a:ln w="38100">
              <a:solidFill>
                <a:srgbClr val="BFED3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Invention"/>
                <a:ea typeface="+mn-ea"/>
                <a:cs typeface="+mn-cs"/>
              </a:endParaRPr>
            </a:p>
          </p:txBody>
        </p:sp>
        <p:sp>
          <p:nvSpPr>
            <p:cNvPr id="68" name="Arc 67">
              <a:extLst>
                <a:ext uri="{FF2B5EF4-FFF2-40B4-BE49-F238E27FC236}">
                  <a16:creationId xmlns:a16="http://schemas.microsoft.com/office/drawing/2014/main" id="{982A3C5C-AD47-B123-4670-C6AFAB0969D6}"/>
                </a:ext>
              </a:extLst>
            </p:cNvPr>
            <p:cNvSpPr/>
            <p:nvPr/>
          </p:nvSpPr>
          <p:spPr>
            <a:xfrm>
              <a:off x="11608138" y="212856"/>
              <a:ext cx="328205" cy="328205"/>
            </a:xfrm>
            <a:prstGeom prst="arc">
              <a:avLst>
                <a:gd name="adj1" fmla="val 12677963"/>
                <a:gd name="adj2" fmla="val 879628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pic>
          <p:nvPicPr>
            <p:cNvPr id="69" name="Graphic 68" descr="Speedometer Low with solid fill">
              <a:extLst>
                <a:ext uri="{FF2B5EF4-FFF2-40B4-BE49-F238E27FC236}">
                  <a16:creationId xmlns:a16="http://schemas.microsoft.com/office/drawing/2014/main" id="{7C66ACF7-7E79-DA0B-E3CC-CBDCECE5BC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5574" y="298822"/>
              <a:ext cx="133333" cy="133333"/>
            </a:xfrm>
            <a:prstGeom prst="rect">
              <a:avLst/>
            </a:prstGeom>
          </p:spPr>
        </p:pic>
        <p:pic>
          <p:nvPicPr>
            <p:cNvPr id="70" name="Graphic 69" descr="Repeat with solid fill">
              <a:extLst>
                <a:ext uri="{FF2B5EF4-FFF2-40B4-BE49-F238E27FC236}">
                  <a16:creationId xmlns:a16="http://schemas.microsoft.com/office/drawing/2014/main" id="{78419427-739A-2E82-DC9F-6E9122C14C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97339" y="313293"/>
              <a:ext cx="133333" cy="133333"/>
            </a:xfrm>
            <a:prstGeom prst="rect">
              <a:avLst/>
            </a:prstGeom>
          </p:spPr>
        </p:pic>
        <p:pic>
          <p:nvPicPr>
            <p:cNvPr id="71" name="Graphic 70" descr="Clipboard with solid fill">
              <a:extLst>
                <a:ext uri="{FF2B5EF4-FFF2-40B4-BE49-F238E27FC236}">
                  <a16:creationId xmlns:a16="http://schemas.microsoft.com/office/drawing/2014/main" id="{4B8491DC-9B93-CB0B-9832-6840E3AD8B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30187" y="311508"/>
              <a:ext cx="133333" cy="133333"/>
            </a:xfrm>
            <a:prstGeom prst="rect">
              <a:avLst/>
            </a:prstGeom>
          </p:spPr>
        </p:pic>
        <p:pic>
          <p:nvPicPr>
            <p:cNvPr id="72" name="Picture 71">
              <a:extLst>
                <a:ext uri="{FF2B5EF4-FFF2-40B4-BE49-F238E27FC236}">
                  <a16:creationId xmlns:a16="http://schemas.microsoft.com/office/drawing/2014/main" id="{4321175C-5AEC-E4EA-B317-662A01C3127B}"/>
                </a:ext>
              </a:extLst>
            </p:cNvPr>
            <p:cNvPicPr>
              <a:picLocks noChangeAspect="1"/>
            </p:cNvPicPr>
            <p:nvPr/>
          </p:nvPicPr>
          <p:blipFill>
            <a:blip r:embed="rId9"/>
            <a:stretch>
              <a:fillRect/>
            </a:stretch>
          </p:blipFill>
          <p:spPr>
            <a:xfrm>
              <a:off x="9961261" y="313293"/>
              <a:ext cx="133333" cy="133333"/>
            </a:xfrm>
            <a:prstGeom prst="rect">
              <a:avLst/>
            </a:prstGeom>
          </p:spPr>
        </p:pic>
        <p:pic>
          <p:nvPicPr>
            <p:cNvPr id="73" name="Graphic 72" descr="Megaphone with solid fill">
              <a:extLst>
                <a:ext uri="{FF2B5EF4-FFF2-40B4-BE49-F238E27FC236}">
                  <a16:creationId xmlns:a16="http://schemas.microsoft.com/office/drawing/2014/main" id="{D32D360F-7431-F152-1192-82317C4580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269495" y="306371"/>
              <a:ext cx="133333" cy="133333"/>
            </a:xfrm>
            <a:prstGeom prst="rect">
              <a:avLst/>
            </a:prstGeom>
          </p:spPr>
        </p:pic>
        <p:pic>
          <p:nvPicPr>
            <p:cNvPr id="74" name="Graphic 73" descr="Checkbox Checked with solid fill">
              <a:extLst>
                <a:ext uri="{FF2B5EF4-FFF2-40B4-BE49-F238E27FC236}">
                  <a16:creationId xmlns:a16="http://schemas.microsoft.com/office/drawing/2014/main" id="{A8B2CCB9-3206-F141-08B2-902A7AC3565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23161" y="301284"/>
              <a:ext cx="153846" cy="153846"/>
            </a:xfrm>
            <a:prstGeom prst="rect">
              <a:avLst/>
            </a:prstGeom>
          </p:spPr>
        </p:pic>
      </p:grpSp>
      <p:sp>
        <p:nvSpPr>
          <p:cNvPr id="75" name="TextBox 74">
            <a:extLst>
              <a:ext uri="{FF2B5EF4-FFF2-40B4-BE49-F238E27FC236}">
                <a16:creationId xmlns:a16="http://schemas.microsoft.com/office/drawing/2014/main" id="{19C3D1C0-11BC-1407-F902-DAA0D9A14E40}"/>
              </a:ext>
            </a:extLst>
          </p:cNvPr>
          <p:cNvSpPr txBox="1"/>
          <p:nvPr/>
        </p:nvSpPr>
        <p:spPr>
          <a:xfrm>
            <a:off x="8828590" y="345678"/>
            <a:ext cx="914400" cy="914400"/>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lumMod val="50000"/>
                    <a:lumOff val="50000"/>
                  </a:prstClr>
                </a:solidFill>
                <a:effectLst/>
                <a:uLnTx/>
                <a:uFillTx/>
                <a:latin typeface="Invention"/>
                <a:ea typeface="+mn-ea"/>
                <a:cs typeface="+mn-cs"/>
              </a:rPr>
              <a:t>POST-INTAKE</a:t>
            </a:r>
          </a:p>
        </p:txBody>
      </p:sp>
      <p:cxnSp>
        <p:nvCxnSpPr>
          <p:cNvPr id="41" name="Conector recto 23">
            <a:extLst>
              <a:ext uri="{FF2B5EF4-FFF2-40B4-BE49-F238E27FC236}">
                <a16:creationId xmlns:a16="http://schemas.microsoft.com/office/drawing/2014/main" id="{E1CA0FB4-B9DA-F5E8-8CB4-775FB21CC749}"/>
              </a:ext>
            </a:extLst>
          </p:cNvPr>
          <p:cNvCxnSpPr>
            <a:cxnSpLocks/>
          </p:cNvCxnSpPr>
          <p:nvPr/>
        </p:nvCxnSpPr>
        <p:spPr>
          <a:xfrm flipV="1">
            <a:off x="-303333" y="1589431"/>
            <a:ext cx="12795490" cy="2773"/>
          </a:xfrm>
          <a:prstGeom prst="line">
            <a:avLst/>
          </a:prstGeom>
          <a:ln w="25400">
            <a:gradFill>
              <a:gsLst>
                <a:gs pos="0">
                  <a:schemeClr val="bg2"/>
                </a:gs>
                <a:gs pos="6600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44" name="Rectángulo: esquinas redondeadas 5">
            <a:extLst>
              <a:ext uri="{FF2B5EF4-FFF2-40B4-BE49-F238E27FC236}">
                <a16:creationId xmlns:a16="http://schemas.microsoft.com/office/drawing/2014/main" id="{BA9F940E-EE96-A38A-E515-EF5B0C706322}"/>
              </a:ext>
            </a:extLst>
          </p:cNvPr>
          <p:cNvSpPr/>
          <p:nvPr/>
        </p:nvSpPr>
        <p:spPr>
          <a:xfrm>
            <a:off x="7471776" y="2151835"/>
            <a:ext cx="2268019" cy="3180921"/>
          </a:xfrm>
          <a:prstGeom prst="roundRect">
            <a:avLst>
              <a:gd name="adj" fmla="val 13492"/>
            </a:avLst>
          </a:prstGeom>
          <a:solidFill>
            <a:schemeClr val="bg1"/>
          </a:solidFill>
          <a:ln>
            <a:noFill/>
          </a:ln>
          <a:effectLst>
            <a:outerShdw blurRad="203200" dist="38100" dir="2700000" algn="tl" rotWithShape="0">
              <a:schemeClr val="tx1">
                <a:alpha val="6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grpSp>
        <p:nvGrpSpPr>
          <p:cNvPr id="77" name="Grupo 18">
            <a:extLst>
              <a:ext uri="{FF2B5EF4-FFF2-40B4-BE49-F238E27FC236}">
                <a16:creationId xmlns:a16="http://schemas.microsoft.com/office/drawing/2014/main" id="{255C1947-8A67-B02F-35EA-3740E8A22184}"/>
              </a:ext>
            </a:extLst>
          </p:cNvPr>
          <p:cNvGrpSpPr/>
          <p:nvPr/>
        </p:nvGrpSpPr>
        <p:grpSpPr>
          <a:xfrm>
            <a:off x="8362037" y="1334742"/>
            <a:ext cx="504840" cy="504838"/>
            <a:chOff x="1624204" y="2424056"/>
            <a:chExt cx="1509902" cy="1509900"/>
          </a:xfrm>
        </p:grpSpPr>
        <p:sp>
          <p:nvSpPr>
            <p:cNvPr id="78" name="Elipse 19">
              <a:extLst>
                <a:ext uri="{FF2B5EF4-FFF2-40B4-BE49-F238E27FC236}">
                  <a16:creationId xmlns:a16="http://schemas.microsoft.com/office/drawing/2014/main" id="{FCF7D8C5-608E-EEBD-1E08-07647923E7B2}"/>
                </a:ext>
              </a:extLst>
            </p:cNvPr>
            <p:cNvSpPr/>
            <p:nvPr/>
          </p:nvSpPr>
          <p:spPr>
            <a:xfrm>
              <a:off x="1624204" y="2424056"/>
              <a:ext cx="1509902" cy="1509900"/>
            </a:xfrm>
            <a:prstGeom prst="ellipse">
              <a:avLst/>
            </a:prstGeom>
            <a:solidFill>
              <a:schemeClr val="bg1"/>
            </a:solidFill>
            <a:ln>
              <a:noFill/>
            </a:ln>
            <a:effectLst>
              <a:outerShdw blurRad="889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79" name="Elipse 20">
              <a:extLst>
                <a:ext uri="{FF2B5EF4-FFF2-40B4-BE49-F238E27FC236}">
                  <a16:creationId xmlns:a16="http://schemas.microsoft.com/office/drawing/2014/main" id="{D3D25E4E-3D0F-838B-00B3-7101B99A3DAE}"/>
                </a:ext>
              </a:extLst>
            </p:cNvPr>
            <p:cNvSpPr/>
            <p:nvPr/>
          </p:nvSpPr>
          <p:spPr>
            <a:xfrm>
              <a:off x="2060264" y="2859579"/>
              <a:ext cx="637781" cy="637777"/>
            </a:xfrm>
            <a:prstGeom prst="ellipse">
              <a:avLst/>
            </a:prstGeom>
            <a:gradFill>
              <a:gsLst>
                <a:gs pos="0">
                  <a:schemeClr val="bg2"/>
                </a:gs>
                <a:gs pos="43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80" name="Elipse 21">
              <a:extLst>
                <a:ext uri="{FF2B5EF4-FFF2-40B4-BE49-F238E27FC236}">
                  <a16:creationId xmlns:a16="http://schemas.microsoft.com/office/drawing/2014/main" id="{1CD36D2A-379A-4EE3-7BEF-5AF37B766263}"/>
                </a:ext>
              </a:extLst>
            </p:cNvPr>
            <p:cNvSpPr/>
            <p:nvPr/>
          </p:nvSpPr>
          <p:spPr>
            <a:xfrm>
              <a:off x="1838702" y="2637047"/>
              <a:ext cx="1080906" cy="1080903"/>
            </a:xfrm>
            <a:prstGeom prst="ellipse">
              <a:avLst/>
            </a:prstGeom>
            <a:noFill/>
            <a:ln>
              <a:gradFill>
                <a:gsLst>
                  <a:gs pos="0">
                    <a:schemeClr val="bg2"/>
                  </a:gs>
                  <a:gs pos="61000">
                    <a:schemeClr val="accent1"/>
                  </a:gs>
                  <a:gs pos="100000">
                    <a:schemeClr val="accent2"/>
                  </a:gs>
                </a:gsLst>
                <a:lin ang="2700000" scaled="0"/>
              </a:gradFill>
            </a:ln>
            <a:effectLst>
              <a:outerShdw blurRad="1270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grpSp>
      <p:sp>
        <p:nvSpPr>
          <p:cNvPr id="83" name="Rectángulo: esquinas redondeadas 28">
            <a:extLst>
              <a:ext uri="{FF2B5EF4-FFF2-40B4-BE49-F238E27FC236}">
                <a16:creationId xmlns:a16="http://schemas.microsoft.com/office/drawing/2014/main" id="{811DFF30-2519-5F4D-7C90-842C29B73C8A}"/>
              </a:ext>
            </a:extLst>
          </p:cNvPr>
          <p:cNvSpPr/>
          <p:nvPr/>
        </p:nvSpPr>
        <p:spPr>
          <a:xfrm>
            <a:off x="8256063" y="2401722"/>
            <a:ext cx="716788" cy="716786"/>
          </a:xfrm>
          <a:prstGeom prst="round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89" name="Marcador de texto 1">
            <a:extLst>
              <a:ext uri="{FF2B5EF4-FFF2-40B4-BE49-F238E27FC236}">
                <a16:creationId xmlns:a16="http://schemas.microsoft.com/office/drawing/2014/main" id="{9CD0767C-EBE2-52AD-8555-296067C7536F}"/>
              </a:ext>
            </a:extLst>
          </p:cNvPr>
          <p:cNvSpPr txBox="1">
            <a:spLocks/>
          </p:cNvSpPr>
          <p:nvPr/>
        </p:nvSpPr>
        <p:spPr>
          <a:xfrm>
            <a:off x="7558508" y="3161793"/>
            <a:ext cx="2094554" cy="646226"/>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prstClr val="black"/>
                </a:solidFill>
                <a:effectLst/>
                <a:uLnTx/>
                <a:uFillTx/>
                <a:latin typeface="Invention"/>
                <a:ea typeface="+mn-ea"/>
                <a:cs typeface="+mn-cs"/>
              </a:rPr>
              <a:t> Approval</a:t>
            </a:r>
            <a:r>
              <a:rPr kumimoji="0" lang="en-US" sz="1800" b="1" i="0" u="none" strike="noStrike" kern="1200" cap="none" spc="0" normalizeH="0" baseline="30000" noProof="0">
                <a:ln>
                  <a:noFill/>
                </a:ln>
                <a:solidFill>
                  <a:prstClr val="black"/>
                </a:solidFill>
                <a:effectLst/>
                <a:uLnTx/>
                <a:uFillTx/>
                <a:latin typeface="Invention"/>
                <a:ea typeface="+mn-ea"/>
                <a:cs typeface="+mn-cs"/>
              </a:rPr>
              <a:t>2</a:t>
            </a:r>
            <a:endParaRPr kumimoji="0" lang="en-US" sz="1800" b="1" i="0" u="none" strike="noStrike" kern="1200" cap="none" spc="0" normalizeH="0" baseline="0" noProof="0">
              <a:ln>
                <a:noFill/>
              </a:ln>
              <a:solidFill>
                <a:prstClr val="black"/>
              </a:solidFill>
              <a:effectLst/>
              <a:uLnTx/>
              <a:uFillTx/>
              <a:latin typeface="Invention"/>
              <a:ea typeface="+mn-ea"/>
              <a:cs typeface="+mn-cs"/>
            </a:endParaRPr>
          </a:p>
        </p:txBody>
      </p:sp>
      <p:sp>
        <p:nvSpPr>
          <p:cNvPr id="90" name="Marcador de texto 2">
            <a:extLst>
              <a:ext uri="{FF2B5EF4-FFF2-40B4-BE49-F238E27FC236}">
                <a16:creationId xmlns:a16="http://schemas.microsoft.com/office/drawing/2014/main" id="{4DFBF62F-721B-30E3-5740-AC55ACD3C10C}"/>
              </a:ext>
            </a:extLst>
          </p:cNvPr>
          <p:cNvSpPr txBox="1">
            <a:spLocks/>
          </p:cNvSpPr>
          <p:nvPr/>
        </p:nvSpPr>
        <p:spPr>
          <a:xfrm>
            <a:off x="7686391" y="3808019"/>
            <a:ext cx="1838788" cy="1323440"/>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marR="0" lvl="1" indent="0" algn="ctr" defTabSz="1218987" rtl="0" eaLnBrk="1" fontAlgn="auto"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prstClr val="black"/>
                </a:solidFill>
                <a:effectLst/>
                <a:uLnTx/>
                <a:uFillTx/>
                <a:latin typeface="Invention"/>
                <a:ea typeface="+mn-ea"/>
                <a:cs typeface="+mn-cs"/>
              </a:rPr>
              <a:t>Once updated, will document will be reviewed/approved by Review Team leadership. </a:t>
            </a:r>
          </a:p>
        </p:txBody>
      </p:sp>
      <p:pic>
        <p:nvPicPr>
          <p:cNvPr id="93" name="Gráfico 39" descr="Burbuja de chat con relleno sólido">
            <a:extLst>
              <a:ext uri="{FF2B5EF4-FFF2-40B4-BE49-F238E27FC236}">
                <a16:creationId xmlns:a16="http://schemas.microsoft.com/office/drawing/2014/main" id="{676E3FAC-8813-F525-45D0-7948573B7D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62037" y="2505571"/>
            <a:ext cx="513102" cy="513102"/>
          </a:xfrm>
          <a:prstGeom prst="rect">
            <a:avLst/>
          </a:prstGeom>
        </p:spPr>
      </p:pic>
      <p:sp>
        <p:nvSpPr>
          <p:cNvPr id="107" name="Rectángulo: esquinas redondeadas 4">
            <a:extLst>
              <a:ext uri="{FF2B5EF4-FFF2-40B4-BE49-F238E27FC236}">
                <a16:creationId xmlns:a16="http://schemas.microsoft.com/office/drawing/2014/main" id="{4D9C65D0-F6D5-0D2F-8BB0-B27AED865001}"/>
              </a:ext>
            </a:extLst>
          </p:cNvPr>
          <p:cNvSpPr/>
          <p:nvPr/>
        </p:nvSpPr>
        <p:spPr>
          <a:xfrm>
            <a:off x="2452205" y="2129578"/>
            <a:ext cx="2268019" cy="3180921"/>
          </a:xfrm>
          <a:prstGeom prst="roundRect">
            <a:avLst>
              <a:gd name="adj" fmla="val 13492"/>
            </a:avLst>
          </a:prstGeom>
          <a:solidFill>
            <a:schemeClr val="bg1"/>
          </a:solidFill>
          <a:ln>
            <a:noFill/>
          </a:ln>
          <a:effectLst>
            <a:outerShdw blurRad="203200" dist="38100" dir="2700000" algn="tl" rotWithShape="0">
              <a:schemeClr val="tx1">
                <a:alpha val="6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108" name="Rectángulo: esquinas redondeadas 27">
            <a:extLst>
              <a:ext uri="{FF2B5EF4-FFF2-40B4-BE49-F238E27FC236}">
                <a16:creationId xmlns:a16="http://schemas.microsoft.com/office/drawing/2014/main" id="{182726D3-09AF-424C-A2F2-5C0F49226B5B}"/>
              </a:ext>
            </a:extLst>
          </p:cNvPr>
          <p:cNvSpPr/>
          <p:nvPr/>
        </p:nvSpPr>
        <p:spPr>
          <a:xfrm>
            <a:off x="3227820" y="2379464"/>
            <a:ext cx="716788" cy="716786"/>
          </a:xfrm>
          <a:prstGeom prst="round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109" name="Marcador de texto 1">
            <a:extLst>
              <a:ext uri="{FF2B5EF4-FFF2-40B4-BE49-F238E27FC236}">
                <a16:creationId xmlns:a16="http://schemas.microsoft.com/office/drawing/2014/main" id="{E9D0CCFF-279B-B768-F2B1-A3397B217D2B}"/>
              </a:ext>
            </a:extLst>
          </p:cNvPr>
          <p:cNvSpPr txBox="1">
            <a:spLocks/>
          </p:cNvSpPr>
          <p:nvPr/>
        </p:nvSpPr>
        <p:spPr>
          <a:xfrm>
            <a:off x="2591517" y="3142594"/>
            <a:ext cx="1989394" cy="646226"/>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prstClr val="black"/>
                </a:solidFill>
                <a:effectLst/>
                <a:uLnTx/>
                <a:uFillTx/>
                <a:latin typeface="Invention"/>
                <a:ea typeface="+mn-ea"/>
                <a:cs typeface="+mn-cs"/>
              </a:rPr>
              <a:t>Prioritize</a:t>
            </a:r>
          </a:p>
        </p:txBody>
      </p:sp>
      <p:sp>
        <p:nvSpPr>
          <p:cNvPr id="110" name="Marcador de texto 2">
            <a:extLst>
              <a:ext uri="{FF2B5EF4-FFF2-40B4-BE49-F238E27FC236}">
                <a16:creationId xmlns:a16="http://schemas.microsoft.com/office/drawing/2014/main" id="{0987C7C3-69C7-5691-0613-47C0A76683C7}"/>
              </a:ext>
            </a:extLst>
          </p:cNvPr>
          <p:cNvSpPr txBox="1">
            <a:spLocks/>
          </p:cNvSpPr>
          <p:nvPr/>
        </p:nvSpPr>
        <p:spPr>
          <a:xfrm>
            <a:off x="2666820" y="3788820"/>
            <a:ext cx="1838788" cy="1323440"/>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prstClr val="black"/>
                </a:solidFill>
                <a:effectLst/>
                <a:uLnTx/>
                <a:uFillTx/>
                <a:latin typeface="Invention"/>
                <a:ea typeface="+mn-ea"/>
                <a:cs typeface="+mn-cs"/>
              </a:rPr>
              <a:t>All factors will help determine prioritization, pull through of updates and scheduling review of standards </a:t>
            </a:r>
          </a:p>
          <a:p>
            <a:pPr marL="0" marR="0" lvl="0" indent="0" algn="ctr" defTabSz="1218987" rtl="0" eaLnBrk="1" fontAlgn="auto" latinLnBrk="0"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a:ln>
                <a:noFill/>
              </a:ln>
              <a:solidFill>
                <a:prstClr val="black"/>
              </a:solidFill>
              <a:effectLst/>
              <a:uLnTx/>
              <a:uFillTx/>
              <a:latin typeface="Invention"/>
              <a:ea typeface="+mn-ea"/>
              <a:cs typeface="+mn-cs"/>
            </a:endParaRPr>
          </a:p>
        </p:txBody>
      </p:sp>
      <p:grpSp>
        <p:nvGrpSpPr>
          <p:cNvPr id="50" name="Grupo 10">
            <a:extLst>
              <a:ext uri="{FF2B5EF4-FFF2-40B4-BE49-F238E27FC236}">
                <a16:creationId xmlns:a16="http://schemas.microsoft.com/office/drawing/2014/main" id="{E69CE618-21EE-59A7-1FC0-BAC34FC227AC}"/>
              </a:ext>
            </a:extLst>
          </p:cNvPr>
          <p:cNvGrpSpPr/>
          <p:nvPr/>
        </p:nvGrpSpPr>
        <p:grpSpPr>
          <a:xfrm>
            <a:off x="3333794" y="1339281"/>
            <a:ext cx="504840" cy="504838"/>
            <a:chOff x="1624204" y="2424056"/>
            <a:chExt cx="1509902" cy="1509900"/>
          </a:xfrm>
        </p:grpSpPr>
        <p:sp>
          <p:nvSpPr>
            <p:cNvPr id="51" name="Elipse 11">
              <a:extLst>
                <a:ext uri="{FF2B5EF4-FFF2-40B4-BE49-F238E27FC236}">
                  <a16:creationId xmlns:a16="http://schemas.microsoft.com/office/drawing/2014/main" id="{49F87422-67AE-2761-A8C0-70095C4AA4DA}"/>
                </a:ext>
              </a:extLst>
            </p:cNvPr>
            <p:cNvSpPr/>
            <p:nvPr/>
          </p:nvSpPr>
          <p:spPr>
            <a:xfrm>
              <a:off x="1624204" y="2424056"/>
              <a:ext cx="1509902" cy="1509900"/>
            </a:xfrm>
            <a:prstGeom prst="ellipse">
              <a:avLst/>
            </a:prstGeom>
            <a:solidFill>
              <a:schemeClr val="bg1"/>
            </a:solidFill>
            <a:ln>
              <a:noFill/>
            </a:ln>
            <a:effectLst>
              <a:outerShdw blurRad="889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52" name="Elipse 12">
              <a:extLst>
                <a:ext uri="{FF2B5EF4-FFF2-40B4-BE49-F238E27FC236}">
                  <a16:creationId xmlns:a16="http://schemas.microsoft.com/office/drawing/2014/main" id="{8D3BE0D8-BFEA-5327-7800-9FDDEDCA3F22}"/>
                </a:ext>
              </a:extLst>
            </p:cNvPr>
            <p:cNvSpPr/>
            <p:nvPr/>
          </p:nvSpPr>
          <p:spPr>
            <a:xfrm>
              <a:off x="2060264" y="2859579"/>
              <a:ext cx="637781" cy="637777"/>
            </a:xfrm>
            <a:prstGeom prst="ellipse">
              <a:avLst/>
            </a:prstGeom>
            <a:gradFill>
              <a:gsLst>
                <a:gs pos="0">
                  <a:schemeClr val="bg2"/>
                </a:gs>
                <a:gs pos="43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53" name="Elipse 13">
              <a:extLst>
                <a:ext uri="{FF2B5EF4-FFF2-40B4-BE49-F238E27FC236}">
                  <a16:creationId xmlns:a16="http://schemas.microsoft.com/office/drawing/2014/main" id="{528663E4-E629-1984-396B-D82D331FEA1F}"/>
                </a:ext>
              </a:extLst>
            </p:cNvPr>
            <p:cNvSpPr/>
            <p:nvPr/>
          </p:nvSpPr>
          <p:spPr>
            <a:xfrm>
              <a:off x="1838702" y="2637047"/>
              <a:ext cx="1080906" cy="1080903"/>
            </a:xfrm>
            <a:prstGeom prst="ellipse">
              <a:avLst/>
            </a:prstGeom>
            <a:noFill/>
            <a:ln>
              <a:gradFill>
                <a:gsLst>
                  <a:gs pos="0">
                    <a:schemeClr val="bg2"/>
                  </a:gs>
                  <a:gs pos="61000">
                    <a:schemeClr val="accent1"/>
                  </a:gs>
                  <a:gs pos="100000">
                    <a:schemeClr val="accent2"/>
                  </a:gs>
                </a:gsLst>
                <a:lin ang="2700000" scaled="0"/>
              </a:gradFill>
            </a:ln>
            <a:effectLst>
              <a:outerShdw blurRad="1270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grpSp>
      <p:sp>
        <p:nvSpPr>
          <p:cNvPr id="84" name="Rectángulo: esquinas redondeadas 29">
            <a:extLst>
              <a:ext uri="{FF2B5EF4-FFF2-40B4-BE49-F238E27FC236}">
                <a16:creationId xmlns:a16="http://schemas.microsoft.com/office/drawing/2014/main" id="{BCA52685-7583-ACDE-8A71-A6E409D5D23D}"/>
              </a:ext>
            </a:extLst>
          </p:cNvPr>
          <p:cNvSpPr/>
          <p:nvPr/>
        </p:nvSpPr>
        <p:spPr>
          <a:xfrm>
            <a:off x="3166794" y="2328250"/>
            <a:ext cx="838840" cy="838838"/>
          </a:xfrm>
          <a:prstGeom prst="roundRect">
            <a:avLst/>
          </a:prstGeom>
          <a:solidFill>
            <a:schemeClr val="bg1">
              <a:alpha val="36000"/>
            </a:schemeClr>
          </a:solidFill>
          <a:ln>
            <a:solidFill>
              <a:schemeClr val="bg1">
                <a:alpha val="62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pic>
        <p:nvPicPr>
          <p:cNvPr id="95" name="Gráfico 43" descr="Diana con relleno sólido">
            <a:extLst>
              <a:ext uri="{FF2B5EF4-FFF2-40B4-BE49-F238E27FC236}">
                <a16:creationId xmlns:a16="http://schemas.microsoft.com/office/drawing/2014/main" id="{37B95E62-2D9C-9EC5-1217-8E55D59D51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9663" y="2489966"/>
            <a:ext cx="513102" cy="513102"/>
          </a:xfrm>
          <a:prstGeom prst="rect">
            <a:avLst/>
          </a:prstGeom>
        </p:spPr>
      </p:pic>
      <p:sp>
        <p:nvSpPr>
          <p:cNvPr id="42" name="Rectángulo: esquinas redondeadas 2">
            <a:extLst>
              <a:ext uri="{FF2B5EF4-FFF2-40B4-BE49-F238E27FC236}">
                <a16:creationId xmlns:a16="http://schemas.microsoft.com/office/drawing/2014/main" id="{7C4485C2-999F-AFEF-A329-F0005E495695}"/>
              </a:ext>
            </a:extLst>
          </p:cNvPr>
          <p:cNvSpPr/>
          <p:nvPr/>
        </p:nvSpPr>
        <p:spPr>
          <a:xfrm>
            <a:off x="68167" y="2151837"/>
            <a:ext cx="2268019" cy="3180921"/>
          </a:xfrm>
          <a:prstGeom prst="roundRect">
            <a:avLst>
              <a:gd name="adj" fmla="val 13492"/>
            </a:avLst>
          </a:prstGeom>
          <a:solidFill>
            <a:schemeClr val="bg1"/>
          </a:solidFill>
          <a:ln>
            <a:noFill/>
          </a:ln>
          <a:effectLst>
            <a:outerShdw blurRad="203200" dist="38100" dir="2700000" algn="tl" rotWithShape="0">
              <a:schemeClr val="tx1">
                <a:alpha val="6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grpSp>
        <p:nvGrpSpPr>
          <p:cNvPr id="46" name="Grupo 9">
            <a:extLst>
              <a:ext uri="{FF2B5EF4-FFF2-40B4-BE49-F238E27FC236}">
                <a16:creationId xmlns:a16="http://schemas.microsoft.com/office/drawing/2014/main" id="{23F42BB9-4ED0-CF6C-C3D9-0027B39FAC2A}"/>
              </a:ext>
            </a:extLst>
          </p:cNvPr>
          <p:cNvGrpSpPr/>
          <p:nvPr/>
        </p:nvGrpSpPr>
        <p:grpSpPr>
          <a:xfrm>
            <a:off x="949756" y="1339785"/>
            <a:ext cx="504840" cy="504838"/>
            <a:chOff x="1624204" y="2424056"/>
            <a:chExt cx="1509902" cy="1509900"/>
          </a:xfrm>
        </p:grpSpPr>
        <p:sp>
          <p:nvSpPr>
            <p:cNvPr id="47" name="Elipse 6">
              <a:extLst>
                <a:ext uri="{FF2B5EF4-FFF2-40B4-BE49-F238E27FC236}">
                  <a16:creationId xmlns:a16="http://schemas.microsoft.com/office/drawing/2014/main" id="{143F4B79-680F-ED44-BB12-50310BE04CCE}"/>
                </a:ext>
              </a:extLst>
            </p:cNvPr>
            <p:cNvSpPr/>
            <p:nvPr/>
          </p:nvSpPr>
          <p:spPr>
            <a:xfrm>
              <a:off x="1624204" y="2424056"/>
              <a:ext cx="1509902" cy="1509900"/>
            </a:xfrm>
            <a:prstGeom prst="ellipse">
              <a:avLst/>
            </a:prstGeom>
            <a:solidFill>
              <a:schemeClr val="bg1"/>
            </a:solidFill>
            <a:ln>
              <a:noFill/>
            </a:ln>
            <a:effectLst>
              <a:outerShdw blurRad="889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48" name="Elipse 7">
              <a:extLst>
                <a:ext uri="{FF2B5EF4-FFF2-40B4-BE49-F238E27FC236}">
                  <a16:creationId xmlns:a16="http://schemas.microsoft.com/office/drawing/2014/main" id="{0A20AB51-2EAA-5457-81C5-20C84F63E87A}"/>
                </a:ext>
              </a:extLst>
            </p:cNvPr>
            <p:cNvSpPr/>
            <p:nvPr/>
          </p:nvSpPr>
          <p:spPr>
            <a:xfrm>
              <a:off x="2060264" y="2859579"/>
              <a:ext cx="637781" cy="637777"/>
            </a:xfrm>
            <a:prstGeom prst="ellipse">
              <a:avLst/>
            </a:prstGeom>
            <a:gradFill>
              <a:gsLst>
                <a:gs pos="0">
                  <a:schemeClr val="bg2"/>
                </a:gs>
                <a:gs pos="43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49" name="Elipse 8">
              <a:extLst>
                <a:ext uri="{FF2B5EF4-FFF2-40B4-BE49-F238E27FC236}">
                  <a16:creationId xmlns:a16="http://schemas.microsoft.com/office/drawing/2014/main" id="{AE917F09-979E-045E-7ED3-8A5443E68DB6}"/>
                </a:ext>
              </a:extLst>
            </p:cNvPr>
            <p:cNvSpPr/>
            <p:nvPr/>
          </p:nvSpPr>
          <p:spPr>
            <a:xfrm>
              <a:off x="1838702" y="2637047"/>
              <a:ext cx="1080906" cy="1080903"/>
            </a:xfrm>
            <a:prstGeom prst="ellipse">
              <a:avLst/>
            </a:prstGeom>
            <a:noFill/>
            <a:ln>
              <a:gradFill>
                <a:gsLst>
                  <a:gs pos="0">
                    <a:schemeClr val="bg2"/>
                  </a:gs>
                  <a:gs pos="61000">
                    <a:schemeClr val="accent1"/>
                  </a:gs>
                  <a:gs pos="100000">
                    <a:schemeClr val="accent2"/>
                  </a:gs>
                </a:gsLst>
                <a:lin ang="2700000" scaled="0"/>
              </a:gradFill>
            </a:ln>
            <a:effectLst>
              <a:outerShdw blurRad="1270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grpSp>
      <p:sp>
        <p:nvSpPr>
          <p:cNvPr id="81" name="Rectángulo: esquinas redondeadas 26">
            <a:extLst>
              <a:ext uri="{FF2B5EF4-FFF2-40B4-BE49-F238E27FC236}">
                <a16:creationId xmlns:a16="http://schemas.microsoft.com/office/drawing/2014/main" id="{DB92A61E-1E94-7024-0FF5-ACB6E6A9009E}"/>
              </a:ext>
            </a:extLst>
          </p:cNvPr>
          <p:cNvSpPr/>
          <p:nvPr/>
        </p:nvSpPr>
        <p:spPr>
          <a:xfrm>
            <a:off x="843782" y="2401722"/>
            <a:ext cx="716788" cy="716786"/>
          </a:xfrm>
          <a:prstGeom prst="round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85" name="Marcador de texto 1">
            <a:extLst>
              <a:ext uri="{FF2B5EF4-FFF2-40B4-BE49-F238E27FC236}">
                <a16:creationId xmlns:a16="http://schemas.microsoft.com/office/drawing/2014/main" id="{5F9EB339-1A80-4BA1-96AD-1680B1A92B1D}"/>
              </a:ext>
            </a:extLst>
          </p:cNvPr>
          <p:cNvSpPr txBox="1">
            <a:spLocks/>
          </p:cNvSpPr>
          <p:nvPr/>
        </p:nvSpPr>
        <p:spPr>
          <a:xfrm>
            <a:off x="207479" y="3161793"/>
            <a:ext cx="1989394" cy="646226"/>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prstClr val="black"/>
                </a:solidFill>
                <a:effectLst/>
                <a:uLnTx/>
                <a:uFillTx/>
                <a:latin typeface="Invention"/>
                <a:ea typeface="+mn-ea"/>
                <a:cs typeface="+mn-cs"/>
              </a:rPr>
              <a:t>Triage</a:t>
            </a:r>
          </a:p>
        </p:txBody>
      </p:sp>
      <p:sp>
        <p:nvSpPr>
          <p:cNvPr id="86" name="Marcador de texto 2">
            <a:extLst>
              <a:ext uri="{FF2B5EF4-FFF2-40B4-BE49-F238E27FC236}">
                <a16:creationId xmlns:a16="http://schemas.microsoft.com/office/drawing/2014/main" id="{1758539A-3FF1-4333-01EE-D19629E394B0}"/>
              </a:ext>
            </a:extLst>
          </p:cNvPr>
          <p:cNvSpPr txBox="1">
            <a:spLocks/>
          </p:cNvSpPr>
          <p:nvPr/>
        </p:nvSpPr>
        <p:spPr>
          <a:xfrm>
            <a:off x="282782" y="3808019"/>
            <a:ext cx="1838788" cy="1323440"/>
          </a:xfrm>
          <a:prstGeom prst="rect">
            <a:avLst/>
          </a:prstGeom>
        </p:spPr>
        <p:txBody>
          <a:bodyPr/>
          <a:lstStyle>
            <a:defPPr>
              <a:defRPr lang="en-US"/>
            </a:defPPr>
            <a:lvl1pPr indent="0" algn="ctr" defTabSz="1218987">
              <a:spcBef>
                <a:spcPct val="20000"/>
              </a:spcBef>
              <a:buFont typeface="Arial" pitchFamily="34" charset="0"/>
              <a:buNone/>
              <a:defRPr sz="1600"/>
            </a:lvl1pPr>
            <a:lvl2pPr marL="990427" indent="-380933" defTabSz="1218987">
              <a:spcBef>
                <a:spcPct val="20000"/>
              </a:spcBef>
              <a:buFont typeface="Arial" pitchFamily="34" charset="0"/>
              <a:buChar char="–"/>
              <a:defRPr sz="3200"/>
            </a:lvl2pPr>
            <a:lvl3pPr marL="1523733" indent="-304747" defTabSz="1218987">
              <a:spcBef>
                <a:spcPct val="20000"/>
              </a:spcBef>
              <a:buFont typeface="Arial" pitchFamily="34" charset="0"/>
              <a:buChar char="•"/>
              <a:defRPr sz="2400"/>
            </a:lvl3pPr>
            <a:lvl4pPr marL="2133227" indent="-304747" defTabSz="1218987">
              <a:spcBef>
                <a:spcPct val="20000"/>
              </a:spcBef>
              <a:buFont typeface="Arial" pitchFamily="34" charset="0"/>
              <a:buChar char="–"/>
              <a:defRPr sz="2000"/>
            </a:lvl4pPr>
            <a:lvl5pPr marL="2742720" indent="-304747" defTabSz="1218987">
              <a:spcBef>
                <a:spcPct val="20000"/>
              </a:spcBef>
              <a:buFont typeface="Arial" pitchFamily="34" charset="0"/>
              <a:buChar char="»"/>
              <a:defRPr sz="2000"/>
            </a:lvl5pPr>
            <a:lvl6pPr marL="3352213" indent="-304747" defTabSz="1218987">
              <a:spcBef>
                <a:spcPct val="20000"/>
              </a:spcBef>
              <a:buFont typeface="Arial" pitchFamily="34" charset="0"/>
              <a:buChar char="•"/>
              <a:defRPr sz="2700"/>
            </a:lvl6pPr>
            <a:lvl7pPr marL="3961707" indent="-304747" defTabSz="1218987">
              <a:spcBef>
                <a:spcPct val="20000"/>
              </a:spcBef>
              <a:buFont typeface="Arial" pitchFamily="34" charset="0"/>
              <a:buChar char="•"/>
              <a:defRPr sz="2700"/>
            </a:lvl7pPr>
            <a:lvl8pPr marL="4571200" indent="-304747" defTabSz="1218987">
              <a:spcBef>
                <a:spcPct val="20000"/>
              </a:spcBef>
              <a:buFont typeface="Arial" pitchFamily="34" charset="0"/>
              <a:buChar char="•"/>
              <a:defRPr sz="2700"/>
            </a:lvl8pPr>
            <a:lvl9pPr marL="5180693" indent="-304747" defTabSz="1218987">
              <a:spcBef>
                <a:spcPct val="20000"/>
              </a:spcBef>
              <a:buFont typeface="Arial" pitchFamily="34" charset="0"/>
              <a:buChar char="•"/>
              <a:defRPr sz="2700"/>
            </a:lvl9pPr>
          </a:lstStyle>
          <a:p>
            <a:pPr marL="0" marR="0" lvl="0" indent="0" algn="ctr" defTabSz="1218987" rtl="0" eaLnBrk="1" fontAlgn="auto"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prstClr val="black"/>
                </a:solidFill>
                <a:effectLst/>
                <a:uLnTx/>
                <a:uFillTx/>
                <a:latin typeface="Invention"/>
                <a:ea typeface="+mn-ea"/>
                <a:cs typeface="+mn-cs"/>
              </a:rPr>
              <a:t>RCLO will triage each request to determine feasibility, urgency and impact via a series of questions approved by Standards Council</a:t>
            </a:r>
          </a:p>
        </p:txBody>
      </p:sp>
      <p:pic>
        <p:nvPicPr>
          <p:cNvPr id="96" name="Gráfico 45" descr="Lupa con relleno sólido">
            <a:extLst>
              <a:ext uri="{FF2B5EF4-FFF2-40B4-BE49-F238E27FC236}">
                <a16:creationId xmlns:a16="http://schemas.microsoft.com/office/drawing/2014/main" id="{7F2D2F3C-0AD4-1A39-FFCE-6A19899CD29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5625" y="2505571"/>
            <a:ext cx="513102" cy="513102"/>
          </a:xfrm>
          <a:prstGeom prst="rect">
            <a:avLst/>
          </a:prstGeom>
        </p:spPr>
      </p:pic>
      <p:sp>
        <p:nvSpPr>
          <p:cNvPr id="97" name="Rectángulo: esquinas redondeadas 5">
            <a:extLst>
              <a:ext uri="{FF2B5EF4-FFF2-40B4-BE49-F238E27FC236}">
                <a16:creationId xmlns:a16="http://schemas.microsoft.com/office/drawing/2014/main" id="{8D39B5B3-0E27-53D7-477B-CE218AAAFD25}"/>
              </a:ext>
            </a:extLst>
          </p:cNvPr>
          <p:cNvSpPr/>
          <p:nvPr/>
        </p:nvSpPr>
        <p:spPr>
          <a:xfrm>
            <a:off x="9855815" y="2164535"/>
            <a:ext cx="2268019" cy="3180921"/>
          </a:xfrm>
          <a:prstGeom prst="roundRect">
            <a:avLst>
              <a:gd name="adj" fmla="val 13492"/>
            </a:avLst>
          </a:prstGeom>
          <a:solidFill>
            <a:schemeClr val="bg1"/>
          </a:solidFill>
          <a:ln>
            <a:noFill/>
          </a:ln>
          <a:effectLst>
            <a:outerShdw blurRad="203200" dist="38100" dir="2700000" algn="tl" rotWithShape="0">
              <a:schemeClr val="tx1">
                <a:alpha val="6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grpSp>
        <p:nvGrpSpPr>
          <p:cNvPr id="98" name="Grupo 18">
            <a:extLst>
              <a:ext uri="{FF2B5EF4-FFF2-40B4-BE49-F238E27FC236}">
                <a16:creationId xmlns:a16="http://schemas.microsoft.com/office/drawing/2014/main" id="{AEA27110-AA5D-5B32-0A02-A222E02B14FE}"/>
              </a:ext>
            </a:extLst>
          </p:cNvPr>
          <p:cNvGrpSpPr/>
          <p:nvPr/>
        </p:nvGrpSpPr>
        <p:grpSpPr>
          <a:xfrm>
            <a:off x="10746076" y="1347442"/>
            <a:ext cx="504840" cy="504838"/>
            <a:chOff x="1624204" y="2424056"/>
            <a:chExt cx="1509902" cy="1509900"/>
          </a:xfrm>
        </p:grpSpPr>
        <p:sp>
          <p:nvSpPr>
            <p:cNvPr id="99" name="Elipse 19">
              <a:extLst>
                <a:ext uri="{FF2B5EF4-FFF2-40B4-BE49-F238E27FC236}">
                  <a16:creationId xmlns:a16="http://schemas.microsoft.com/office/drawing/2014/main" id="{C5A8F935-584D-DBAB-9F7F-459F88A85FF8}"/>
                </a:ext>
              </a:extLst>
            </p:cNvPr>
            <p:cNvSpPr/>
            <p:nvPr/>
          </p:nvSpPr>
          <p:spPr>
            <a:xfrm>
              <a:off x="1624204" y="2424056"/>
              <a:ext cx="1509902" cy="1509900"/>
            </a:xfrm>
            <a:prstGeom prst="ellipse">
              <a:avLst/>
            </a:prstGeom>
            <a:solidFill>
              <a:schemeClr val="bg1"/>
            </a:solidFill>
            <a:ln>
              <a:noFill/>
            </a:ln>
            <a:effectLst>
              <a:outerShdw blurRad="889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100" name="Elipse 20">
              <a:extLst>
                <a:ext uri="{FF2B5EF4-FFF2-40B4-BE49-F238E27FC236}">
                  <a16:creationId xmlns:a16="http://schemas.microsoft.com/office/drawing/2014/main" id="{108C26D4-C9B4-35C9-3D21-4076ADB7EF9D}"/>
                </a:ext>
              </a:extLst>
            </p:cNvPr>
            <p:cNvSpPr/>
            <p:nvPr/>
          </p:nvSpPr>
          <p:spPr>
            <a:xfrm>
              <a:off x="2060264" y="2859579"/>
              <a:ext cx="637781" cy="637777"/>
            </a:xfrm>
            <a:prstGeom prst="ellipse">
              <a:avLst/>
            </a:prstGeom>
            <a:gradFill>
              <a:gsLst>
                <a:gs pos="0">
                  <a:schemeClr val="bg2"/>
                </a:gs>
                <a:gs pos="43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101" name="Elipse 21">
              <a:extLst>
                <a:ext uri="{FF2B5EF4-FFF2-40B4-BE49-F238E27FC236}">
                  <a16:creationId xmlns:a16="http://schemas.microsoft.com/office/drawing/2014/main" id="{C9756DDD-57ED-26D6-875C-03C344AC49FF}"/>
                </a:ext>
              </a:extLst>
            </p:cNvPr>
            <p:cNvSpPr/>
            <p:nvPr/>
          </p:nvSpPr>
          <p:spPr>
            <a:xfrm>
              <a:off x="1838702" y="2637047"/>
              <a:ext cx="1080906" cy="1080903"/>
            </a:xfrm>
            <a:prstGeom prst="ellipse">
              <a:avLst/>
            </a:prstGeom>
            <a:noFill/>
            <a:ln>
              <a:gradFill>
                <a:gsLst>
                  <a:gs pos="0">
                    <a:schemeClr val="bg2"/>
                  </a:gs>
                  <a:gs pos="61000">
                    <a:schemeClr val="accent1"/>
                  </a:gs>
                  <a:gs pos="100000">
                    <a:schemeClr val="accent2"/>
                  </a:gs>
                </a:gsLst>
                <a:lin ang="2700000" scaled="0"/>
              </a:gradFill>
            </a:ln>
            <a:effectLst>
              <a:outerShdw blurRad="1270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grpSp>
      <p:sp>
        <p:nvSpPr>
          <p:cNvPr id="102" name="Rectángulo: esquinas redondeadas 28">
            <a:extLst>
              <a:ext uri="{FF2B5EF4-FFF2-40B4-BE49-F238E27FC236}">
                <a16:creationId xmlns:a16="http://schemas.microsoft.com/office/drawing/2014/main" id="{412170A7-1709-72F8-B170-AC6D7BD55757}"/>
              </a:ext>
            </a:extLst>
          </p:cNvPr>
          <p:cNvSpPr/>
          <p:nvPr/>
        </p:nvSpPr>
        <p:spPr>
          <a:xfrm>
            <a:off x="10640102" y="2414422"/>
            <a:ext cx="716788" cy="716786"/>
          </a:xfrm>
          <a:prstGeom prst="round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103" name="Marcador de texto 1">
            <a:extLst>
              <a:ext uri="{FF2B5EF4-FFF2-40B4-BE49-F238E27FC236}">
                <a16:creationId xmlns:a16="http://schemas.microsoft.com/office/drawing/2014/main" id="{13588AEA-0630-8587-E661-9A567CFCF7A0}"/>
              </a:ext>
            </a:extLst>
          </p:cNvPr>
          <p:cNvSpPr txBox="1">
            <a:spLocks/>
          </p:cNvSpPr>
          <p:nvPr/>
        </p:nvSpPr>
        <p:spPr>
          <a:xfrm>
            <a:off x="9942547" y="3174493"/>
            <a:ext cx="2094554" cy="646226"/>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prstClr val="black"/>
                </a:solidFill>
                <a:effectLst/>
                <a:uLnTx/>
                <a:uFillTx/>
                <a:latin typeface="Invention"/>
                <a:ea typeface="+mn-ea"/>
                <a:cs typeface="+mn-cs"/>
              </a:rPr>
              <a:t>Follow up</a:t>
            </a:r>
            <a:r>
              <a:rPr kumimoji="0" lang="en-US" sz="1800" b="1" i="0" u="none" strike="noStrike" kern="1200" cap="none" spc="0" normalizeH="0" baseline="30000" noProof="0">
                <a:ln>
                  <a:noFill/>
                </a:ln>
                <a:solidFill>
                  <a:prstClr val="black"/>
                </a:solidFill>
                <a:effectLst/>
                <a:uLnTx/>
                <a:uFillTx/>
                <a:latin typeface="Invention"/>
                <a:ea typeface="+mn-ea"/>
                <a:cs typeface="+mn-cs"/>
              </a:rPr>
              <a:t>3,4</a:t>
            </a:r>
            <a:endParaRPr kumimoji="0" lang="en-US" sz="1800" b="1" i="0" u="none" strike="noStrike" kern="1200" cap="none" spc="0" normalizeH="0" baseline="0" noProof="0">
              <a:ln>
                <a:noFill/>
              </a:ln>
              <a:solidFill>
                <a:prstClr val="black"/>
              </a:solidFill>
              <a:effectLst/>
              <a:uLnTx/>
              <a:uFillTx/>
              <a:latin typeface="Invention"/>
              <a:ea typeface="+mn-ea"/>
              <a:cs typeface="+mn-cs"/>
            </a:endParaRPr>
          </a:p>
        </p:txBody>
      </p:sp>
      <p:sp>
        <p:nvSpPr>
          <p:cNvPr id="104" name="Marcador de texto 2">
            <a:extLst>
              <a:ext uri="{FF2B5EF4-FFF2-40B4-BE49-F238E27FC236}">
                <a16:creationId xmlns:a16="http://schemas.microsoft.com/office/drawing/2014/main" id="{F93E71E4-8D93-F6BA-34A6-806961DAE029}"/>
              </a:ext>
            </a:extLst>
          </p:cNvPr>
          <p:cNvSpPr txBox="1">
            <a:spLocks/>
          </p:cNvSpPr>
          <p:nvPr/>
        </p:nvSpPr>
        <p:spPr>
          <a:xfrm>
            <a:off x="10070430" y="3820719"/>
            <a:ext cx="1838788" cy="1323440"/>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a:ln>
                  <a:noFill/>
                </a:ln>
                <a:solidFill>
                  <a:prstClr val="black"/>
                </a:solidFill>
                <a:effectLst/>
                <a:uLnTx/>
                <a:uFillTx/>
                <a:latin typeface="Invention"/>
                <a:ea typeface="Times New Roman" panose="02020603050405020304" pitchFamily="18" charset="0"/>
                <a:cs typeface="Aptos" panose="020B0004020202020204" pitchFamily="34" charset="0"/>
              </a:rPr>
              <a:t>A member from the RCLO Team will get back in touch with you if we have additional questions</a:t>
            </a:r>
            <a:endParaRPr kumimoji="0" lang="en-US" sz="1200" b="0" i="0" u="none" strike="noStrike" kern="1200" cap="none" spc="0" normalizeH="0" baseline="0" noProof="0">
              <a:ln>
                <a:noFill/>
              </a:ln>
              <a:solidFill>
                <a:prstClr val="black"/>
              </a:solidFill>
              <a:effectLst/>
              <a:uLnTx/>
              <a:uFillTx/>
              <a:latin typeface="Invention"/>
              <a:ea typeface="+mn-ea"/>
              <a:cs typeface="+mn-cs"/>
            </a:endParaRPr>
          </a:p>
        </p:txBody>
      </p:sp>
      <p:pic>
        <p:nvPicPr>
          <p:cNvPr id="105" name="Gráfico 39" descr="Burbuja de chat con relleno sólido">
            <a:extLst>
              <a:ext uri="{FF2B5EF4-FFF2-40B4-BE49-F238E27FC236}">
                <a16:creationId xmlns:a16="http://schemas.microsoft.com/office/drawing/2014/main" id="{143ACB2B-6990-1148-857A-D74B5421DB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46076" y="2518271"/>
            <a:ext cx="513102" cy="513102"/>
          </a:xfrm>
          <a:prstGeom prst="rect">
            <a:avLst/>
          </a:prstGeom>
        </p:spPr>
      </p:pic>
      <p:sp>
        <p:nvSpPr>
          <p:cNvPr id="45" name="Rectángulo: esquinas redondeadas 3">
            <a:extLst>
              <a:ext uri="{FF2B5EF4-FFF2-40B4-BE49-F238E27FC236}">
                <a16:creationId xmlns:a16="http://schemas.microsoft.com/office/drawing/2014/main" id="{B0737BBB-F604-3A0B-6347-27748C802256}"/>
              </a:ext>
            </a:extLst>
          </p:cNvPr>
          <p:cNvSpPr/>
          <p:nvPr/>
        </p:nvSpPr>
        <p:spPr>
          <a:xfrm>
            <a:off x="4836243" y="1953217"/>
            <a:ext cx="2519514" cy="3533641"/>
          </a:xfrm>
          <a:prstGeom prst="roundRect">
            <a:avLst>
              <a:gd name="adj" fmla="val 13492"/>
            </a:avLst>
          </a:prstGeom>
          <a:gradFill>
            <a:gsLst>
              <a:gs pos="0">
                <a:schemeClr val="bg2"/>
              </a:gs>
              <a:gs pos="43000">
                <a:schemeClr val="accent1"/>
              </a:gs>
              <a:gs pos="100000">
                <a:schemeClr val="accent2"/>
              </a:gs>
            </a:gsLst>
            <a:lin ang="2700000" scaled="1"/>
          </a:gradFill>
          <a:ln>
            <a:noFill/>
          </a:ln>
          <a:effectLst>
            <a:outerShdw blurRad="203200" dist="38100" dir="2700000" algn="tl" rotWithShape="0">
              <a:schemeClr val="tx1">
                <a:alpha val="6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grpSp>
        <p:nvGrpSpPr>
          <p:cNvPr id="54" name="Grupo 14">
            <a:extLst>
              <a:ext uri="{FF2B5EF4-FFF2-40B4-BE49-F238E27FC236}">
                <a16:creationId xmlns:a16="http://schemas.microsoft.com/office/drawing/2014/main" id="{D3726E6F-DEDA-B0D9-97DD-60FC2F7AEFAA}"/>
              </a:ext>
            </a:extLst>
          </p:cNvPr>
          <p:cNvGrpSpPr/>
          <p:nvPr/>
        </p:nvGrpSpPr>
        <p:grpSpPr>
          <a:xfrm>
            <a:off x="5802620" y="1337476"/>
            <a:ext cx="504840" cy="504838"/>
            <a:chOff x="1624204" y="2424056"/>
            <a:chExt cx="1509902" cy="1509900"/>
          </a:xfrm>
        </p:grpSpPr>
        <p:sp>
          <p:nvSpPr>
            <p:cNvPr id="55" name="Elipse 15">
              <a:extLst>
                <a:ext uri="{FF2B5EF4-FFF2-40B4-BE49-F238E27FC236}">
                  <a16:creationId xmlns:a16="http://schemas.microsoft.com/office/drawing/2014/main" id="{4C5A7462-8C68-6EBA-2101-F76ADBF63A72}"/>
                </a:ext>
              </a:extLst>
            </p:cNvPr>
            <p:cNvSpPr/>
            <p:nvPr/>
          </p:nvSpPr>
          <p:spPr>
            <a:xfrm>
              <a:off x="1624204" y="2424056"/>
              <a:ext cx="1509902" cy="1509900"/>
            </a:xfrm>
            <a:prstGeom prst="ellipse">
              <a:avLst/>
            </a:prstGeom>
            <a:solidFill>
              <a:schemeClr val="bg1"/>
            </a:solidFill>
            <a:ln>
              <a:noFill/>
            </a:ln>
            <a:effectLst>
              <a:outerShdw blurRad="889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56" name="Elipse 16">
              <a:extLst>
                <a:ext uri="{FF2B5EF4-FFF2-40B4-BE49-F238E27FC236}">
                  <a16:creationId xmlns:a16="http://schemas.microsoft.com/office/drawing/2014/main" id="{169EC802-C085-58E7-0CD2-A031D04720CA}"/>
                </a:ext>
              </a:extLst>
            </p:cNvPr>
            <p:cNvSpPr/>
            <p:nvPr/>
          </p:nvSpPr>
          <p:spPr>
            <a:xfrm>
              <a:off x="2060264" y="2859579"/>
              <a:ext cx="637781" cy="637777"/>
            </a:xfrm>
            <a:prstGeom prst="ellipse">
              <a:avLst/>
            </a:prstGeom>
            <a:gradFill>
              <a:gsLst>
                <a:gs pos="0">
                  <a:schemeClr val="bg2"/>
                </a:gs>
                <a:gs pos="43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76" name="Elipse 17">
              <a:extLst>
                <a:ext uri="{FF2B5EF4-FFF2-40B4-BE49-F238E27FC236}">
                  <a16:creationId xmlns:a16="http://schemas.microsoft.com/office/drawing/2014/main" id="{01CDD580-227D-AF4A-2FA4-316894F34ED0}"/>
                </a:ext>
              </a:extLst>
            </p:cNvPr>
            <p:cNvSpPr/>
            <p:nvPr/>
          </p:nvSpPr>
          <p:spPr>
            <a:xfrm>
              <a:off x="1838702" y="2637047"/>
              <a:ext cx="1080906" cy="1080903"/>
            </a:xfrm>
            <a:prstGeom prst="ellipse">
              <a:avLst/>
            </a:prstGeom>
            <a:noFill/>
            <a:ln>
              <a:gradFill>
                <a:gsLst>
                  <a:gs pos="0">
                    <a:schemeClr val="bg2"/>
                  </a:gs>
                  <a:gs pos="61000">
                    <a:schemeClr val="accent1"/>
                  </a:gs>
                  <a:gs pos="100000">
                    <a:schemeClr val="accent2"/>
                  </a:gs>
                </a:gsLst>
                <a:lin ang="2700000" scaled="0"/>
              </a:gradFill>
            </a:ln>
            <a:effectLst>
              <a:outerShdw blurRad="1270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grpSp>
      <p:sp>
        <p:nvSpPr>
          <p:cNvPr id="82" name="Rectángulo: esquinas redondeadas 27">
            <a:extLst>
              <a:ext uri="{FF2B5EF4-FFF2-40B4-BE49-F238E27FC236}">
                <a16:creationId xmlns:a16="http://schemas.microsoft.com/office/drawing/2014/main" id="{B7FA6018-5C38-AFF9-00B1-00170BE37440}"/>
              </a:ext>
            </a:extLst>
          </p:cNvPr>
          <p:cNvSpPr/>
          <p:nvPr/>
        </p:nvSpPr>
        <p:spPr>
          <a:xfrm>
            <a:off x="5696645" y="2189967"/>
            <a:ext cx="716788" cy="716786"/>
          </a:xfrm>
          <a:prstGeom prst="roundRect">
            <a:avLst/>
          </a:prstGeom>
          <a:solidFill>
            <a:schemeClr val="bg1">
              <a:lumMod val="95000"/>
              <a:alpha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vention"/>
              <a:ea typeface="+mn-ea"/>
              <a:cs typeface="+mn-cs"/>
            </a:endParaRPr>
          </a:p>
        </p:txBody>
      </p:sp>
      <p:sp>
        <p:nvSpPr>
          <p:cNvPr id="87" name="Marcador de texto 1">
            <a:extLst>
              <a:ext uri="{FF2B5EF4-FFF2-40B4-BE49-F238E27FC236}">
                <a16:creationId xmlns:a16="http://schemas.microsoft.com/office/drawing/2014/main" id="{43F222CC-B034-DA00-2CF4-4E352909BC96}"/>
              </a:ext>
            </a:extLst>
          </p:cNvPr>
          <p:cNvSpPr txBox="1">
            <a:spLocks/>
          </p:cNvSpPr>
          <p:nvPr/>
        </p:nvSpPr>
        <p:spPr>
          <a:xfrm>
            <a:off x="5060342" y="2933620"/>
            <a:ext cx="1989394" cy="646226"/>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prstClr val="white"/>
                </a:solidFill>
                <a:effectLst/>
                <a:uLnTx/>
                <a:uFillTx/>
                <a:latin typeface="Invention"/>
                <a:ea typeface="+mn-ea"/>
                <a:cs typeface="+mn-cs"/>
              </a:rPr>
              <a:t>Status</a:t>
            </a:r>
          </a:p>
        </p:txBody>
      </p:sp>
      <p:sp>
        <p:nvSpPr>
          <p:cNvPr id="88" name="Marcador de texto 2">
            <a:extLst>
              <a:ext uri="{FF2B5EF4-FFF2-40B4-BE49-F238E27FC236}">
                <a16:creationId xmlns:a16="http://schemas.microsoft.com/office/drawing/2014/main" id="{9F55E519-F31B-C684-3B55-91D24AF35DA8}"/>
              </a:ext>
            </a:extLst>
          </p:cNvPr>
          <p:cNvSpPr txBox="1">
            <a:spLocks/>
          </p:cNvSpPr>
          <p:nvPr/>
        </p:nvSpPr>
        <p:spPr>
          <a:xfrm>
            <a:off x="4864166" y="3421902"/>
            <a:ext cx="2392994" cy="1836141"/>
          </a:xfrm>
          <a:prstGeom prst="rect">
            <a:avLst/>
          </a:prstGeom>
        </p:spPr>
        <p:txBody>
          <a:bodyPr/>
          <a:lstStyle>
            <a:defPPr>
              <a:defRPr lang="en-US"/>
            </a:defPPr>
            <a:lvl1pPr indent="0" algn="ctr" defTabSz="1218987">
              <a:spcBef>
                <a:spcPct val="20000"/>
              </a:spcBef>
              <a:buFont typeface="Arial" pitchFamily="34" charset="0"/>
              <a:buNone/>
              <a:defRPr sz="1400"/>
            </a:lvl1pPr>
            <a:lvl2pPr marL="990427" indent="-380933" defTabSz="1218987">
              <a:spcBef>
                <a:spcPct val="20000"/>
              </a:spcBef>
              <a:buFont typeface="Arial" pitchFamily="34" charset="0"/>
              <a:buChar char="–"/>
              <a:defRPr sz="3200"/>
            </a:lvl2pPr>
            <a:lvl3pPr marL="1523733" indent="-304747" defTabSz="1218987">
              <a:spcBef>
                <a:spcPct val="20000"/>
              </a:spcBef>
              <a:buFont typeface="Arial" pitchFamily="34" charset="0"/>
              <a:buChar char="•"/>
              <a:defRPr sz="2400"/>
            </a:lvl3pPr>
            <a:lvl4pPr marL="2133227" indent="-304747" defTabSz="1218987">
              <a:spcBef>
                <a:spcPct val="20000"/>
              </a:spcBef>
              <a:buFont typeface="Arial" pitchFamily="34" charset="0"/>
              <a:buChar char="–"/>
              <a:defRPr sz="2000"/>
            </a:lvl4pPr>
            <a:lvl5pPr marL="2742720" indent="-304747" defTabSz="1218987">
              <a:spcBef>
                <a:spcPct val="20000"/>
              </a:spcBef>
              <a:buFont typeface="Arial" pitchFamily="34" charset="0"/>
              <a:buChar char="»"/>
              <a:defRPr sz="2000"/>
            </a:lvl5pPr>
            <a:lvl6pPr marL="3352213" indent="-304747" defTabSz="1218987">
              <a:spcBef>
                <a:spcPct val="20000"/>
              </a:spcBef>
              <a:buFont typeface="Arial" pitchFamily="34" charset="0"/>
              <a:buChar char="•"/>
              <a:defRPr sz="2700"/>
            </a:lvl6pPr>
            <a:lvl7pPr marL="3961707" indent="-304747" defTabSz="1218987">
              <a:spcBef>
                <a:spcPct val="20000"/>
              </a:spcBef>
              <a:buFont typeface="Arial" pitchFamily="34" charset="0"/>
              <a:buChar char="•"/>
              <a:defRPr sz="2700"/>
            </a:lvl7pPr>
            <a:lvl8pPr marL="4571200" indent="-304747" defTabSz="1218987">
              <a:spcBef>
                <a:spcPct val="20000"/>
              </a:spcBef>
              <a:buFont typeface="Arial" pitchFamily="34" charset="0"/>
              <a:buChar char="•"/>
              <a:defRPr sz="2700"/>
            </a:lvl8pPr>
            <a:lvl9pPr marL="5180693" indent="-304747" defTabSz="1218987">
              <a:spcBef>
                <a:spcPct val="20000"/>
              </a:spcBef>
              <a:buFont typeface="Arial" pitchFamily="34" charset="0"/>
              <a:buChar char="•"/>
              <a:defRPr sz="2700"/>
            </a:lvl9pPr>
          </a:lstStyle>
          <a:p>
            <a:pPr marL="115888" marR="0" lvl="0" indent="-115888" algn="l" defTabSz="1218987"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white"/>
                </a:solidFill>
                <a:effectLst/>
                <a:uLnTx/>
                <a:uFillTx/>
                <a:latin typeface="Invention"/>
                <a:ea typeface="+mn-ea"/>
                <a:cs typeface="+mn-cs"/>
              </a:rPr>
              <a:t>Waiting For Triage</a:t>
            </a:r>
            <a:r>
              <a:rPr kumimoji="0" lang="en-US" sz="1200" b="0" i="0" u="none" strike="noStrike" kern="1200" cap="none" spc="0" normalizeH="0" baseline="0" noProof="0">
                <a:ln>
                  <a:noFill/>
                </a:ln>
                <a:solidFill>
                  <a:prstClr val="white"/>
                </a:solidFill>
                <a:effectLst/>
                <a:uLnTx/>
                <a:uFillTx/>
                <a:latin typeface="Invention"/>
                <a:ea typeface="+mn-ea"/>
                <a:cs typeface="+mn-cs"/>
              </a:rPr>
              <a:t>: not triaged yet </a:t>
            </a:r>
          </a:p>
          <a:p>
            <a:pPr marL="115888" marR="0" lvl="0" indent="-115888" algn="l" defTabSz="1218987"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white"/>
                </a:solidFill>
                <a:effectLst/>
                <a:uLnTx/>
                <a:uFillTx/>
                <a:latin typeface="Invention"/>
                <a:ea typeface="+mn-ea"/>
                <a:cs typeface="+mn-cs"/>
              </a:rPr>
              <a:t>In Queue</a:t>
            </a:r>
            <a:r>
              <a:rPr kumimoji="0" lang="en-US" sz="1200" b="1" i="0" u="none" strike="noStrike" kern="1200" cap="none" spc="0" normalizeH="0" baseline="30000" noProof="0">
                <a:ln>
                  <a:noFill/>
                </a:ln>
                <a:solidFill>
                  <a:prstClr val="white"/>
                </a:solidFill>
                <a:effectLst/>
                <a:uLnTx/>
                <a:uFillTx/>
                <a:latin typeface="Invention"/>
                <a:ea typeface="+mn-ea"/>
                <a:cs typeface="+mn-cs"/>
              </a:rPr>
              <a:t>1</a:t>
            </a:r>
            <a:r>
              <a:rPr kumimoji="0" lang="en-US" sz="1200" b="0" i="0" u="none" strike="noStrike" kern="1200" cap="none" spc="0" normalizeH="0" baseline="0" noProof="0">
                <a:ln>
                  <a:noFill/>
                </a:ln>
                <a:solidFill>
                  <a:prstClr val="white"/>
                </a:solidFill>
                <a:effectLst/>
                <a:uLnTx/>
                <a:uFillTx/>
                <a:latin typeface="Invention"/>
                <a:ea typeface="+mn-ea"/>
                <a:cs typeface="+mn-cs"/>
              </a:rPr>
              <a:t>: triaged &amp; waiting SME assignment for review</a:t>
            </a:r>
          </a:p>
          <a:p>
            <a:pPr marL="115888" marR="0" lvl="0" indent="-115888" algn="l" defTabSz="1218987"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white"/>
                </a:solidFill>
                <a:effectLst/>
                <a:uLnTx/>
                <a:uFillTx/>
                <a:latin typeface="Invention"/>
                <a:ea typeface="+mn-ea"/>
                <a:cs typeface="+mn-cs"/>
              </a:rPr>
              <a:t>In Progress</a:t>
            </a:r>
            <a:r>
              <a:rPr kumimoji="0" lang="en-US" sz="1200" b="0" i="0" u="none" strike="noStrike" kern="1200" cap="none" spc="0" normalizeH="0" baseline="0" noProof="0">
                <a:ln>
                  <a:noFill/>
                </a:ln>
                <a:solidFill>
                  <a:prstClr val="white"/>
                </a:solidFill>
                <a:effectLst/>
                <a:uLnTx/>
                <a:uFillTx/>
                <a:latin typeface="Invention"/>
                <a:ea typeface="+mn-ea"/>
                <a:cs typeface="+mn-cs"/>
              </a:rPr>
              <a:t>: SME review has begun</a:t>
            </a:r>
          </a:p>
          <a:p>
            <a:pPr marL="115888" marR="0" lvl="0" indent="-115888" algn="l" defTabSz="1218987"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white"/>
                </a:solidFill>
                <a:effectLst/>
                <a:uLnTx/>
                <a:uFillTx/>
                <a:latin typeface="Invention"/>
                <a:ea typeface="+mn-ea"/>
                <a:cs typeface="+mn-cs"/>
              </a:rPr>
              <a:t>Completed</a:t>
            </a:r>
            <a:r>
              <a:rPr kumimoji="0" lang="en-US" sz="1200" b="0" i="0" u="none" strike="noStrike" kern="1200" cap="none" spc="0" normalizeH="0" baseline="0" noProof="0">
                <a:ln>
                  <a:noFill/>
                </a:ln>
                <a:solidFill>
                  <a:prstClr val="white"/>
                </a:solidFill>
                <a:effectLst/>
                <a:uLnTx/>
                <a:uFillTx/>
                <a:latin typeface="Invention"/>
                <a:ea typeface="+mn-ea"/>
                <a:cs typeface="+mn-cs"/>
              </a:rPr>
              <a:t>: approved by review readership</a:t>
            </a:r>
          </a:p>
        </p:txBody>
      </p:sp>
      <p:pic>
        <p:nvPicPr>
          <p:cNvPr id="113" name="Gráfico 39" descr="Burbuja de chat con relleno sólido">
            <a:extLst>
              <a:ext uri="{FF2B5EF4-FFF2-40B4-BE49-F238E27FC236}">
                <a16:creationId xmlns:a16="http://schemas.microsoft.com/office/drawing/2014/main" id="{AE9585B1-3C2E-39B7-8B87-904B3BEE47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98488" y="2285749"/>
            <a:ext cx="513102" cy="513102"/>
          </a:xfrm>
          <a:prstGeom prst="rect">
            <a:avLst/>
          </a:prstGeom>
        </p:spPr>
      </p:pic>
      <p:sp>
        <p:nvSpPr>
          <p:cNvPr id="119" name="TextBox 118">
            <a:extLst>
              <a:ext uri="{FF2B5EF4-FFF2-40B4-BE49-F238E27FC236}">
                <a16:creationId xmlns:a16="http://schemas.microsoft.com/office/drawing/2014/main" id="{0B92410C-98D7-BCC6-6FCD-6FEE289B6799}"/>
              </a:ext>
            </a:extLst>
          </p:cNvPr>
          <p:cNvSpPr txBox="1"/>
          <p:nvPr/>
        </p:nvSpPr>
        <p:spPr>
          <a:xfrm>
            <a:off x="1399441" y="5473643"/>
            <a:ext cx="9574390" cy="1600438"/>
          </a:xfrm>
          <a:prstGeom prst="rect">
            <a:avLst/>
          </a:prstGeom>
          <a:noFill/>
        </p:spPr>
        <p:txBody>
          <a:bodyPr wrap="square">
            <a:spAutoFit/>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Notes</a:t>
            </a: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Your job may be In Queue for weeks to months depending on the volume and prioritization of requests</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Invention"/>
                <a:ea typeface="+mn-ea"/>
                <a:cs typeface="+mn-cs"/>
              </a:rPr>
              <a:t>Please note documents may require more than 1 review.</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Requestors will be informed if request: </a:t>
            </a:r>
            <a:r>
              <a:rPr kumimoji="0" lang="en-US" sz="1200" b="0" i="0" u="none" strike="noStrike" kern="1200" cap="none" spc="0" normalizeH="0" baseline="0" noProof="0" err="1">
                <a:ln>
                  <a:noFill/>
                </a:ln>
                <a:solidFill>
                  <a:prstClr val="black"/>
                </a:solidFill>
                <a:effectLst/>
                <a:uLnTx/>
                <a:uFillTx/>
                <a:latin typeface="Aptos" panose="020B0004020202020204" pitchFamily="34" charset="0"/>
                <a:ea typeface="+mn-ea"/>
                <a:cs typeface="+mn-cs"/>
              </a:rPr>
              <a:t>i</a:t>
            </a: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 is feasible (REACH Intake List updated to “Waiting for Triage”); iii) We will not move forward with all requests; you will receive a response if your request is not accepted, not feasible, or deemed out of scope.</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Aptos" panose="020B0004020202020204" pitchFamily="34" charset="0"/>
                <a:ea typeface="+mn-ea"/>
                <a:cs typeface="+mn-cs"/>
              </a:rPr>
              <a:t>Reach out to the RCLO Team with any questions.</a:t>
            </a:r>
            <a:r>
              <a:rPr kumimoji="0" lang="en-US" sz="1400" b="0"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rPr>
              <a:t>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0" i="0" u="none" strike="noStrike" kern="1200" cap="none" spc="0" normalizeH="0" baseline="0" noProof="0">
              <a:ln>
                <a:noFill/>
              </a:ln>
              <a:solidFill>
                <a:prstClr val="black"/>
              </a:solidFill>
              <a:effectLst/>
              <a:uLnTx/>
              <a:uFillTx/>
              <a:latin typeface="Invention"/>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endParaRPr>
          </a:p>
        </p:txBody>
      </p:sp>
      <p:sp>
        <p:nvSpPr>
          <p:cNvPr id="9" name="TextBox 8">
            <a:extLst>
              <a:ext uri="{FF2B5EF4-FFF2-40B4-BE49-F238E27FC236}">
                <a16:creationId xmlns:a16="http://schemas.microsoft.com/office/drawing/2014/main" id="{01E0677D-492C-4DCC-5014-281C4DF2A23F}"/>
              </a:ext>
            </a:extLst>
          </p:cNvPr>
          <p:cNvSpPr txBox="1"/>
          <p:nvPr/>
        </p:nvSpPr>
        <p:spPr>
          <a:xfrm>
            <a:off x="5874338" y="5140490"/>
            <a:ext cx="1330325" cy="222250"/>
          </a:xfrm>
          <a:prstGeom prst="rect">
            <a:avLst/>
          </a:prstGeom>
          <a:solidFill>
            <a:srgbClr val="FFFDEF"/>
          </a:solid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Invention"/>
                <a:ea typeface="+mn-ea"/>
                <a:cs typeface="+mn-cs"/>
                <a:hlinkClick r:id="rId22"/>
              </a:rPr>
              <a:t>Status Dashboard</a:t>
            </a:r>
            <a:endParaRPr kumimoji="0" lang="en-US" sz="1200" b="1" i="0" u="none" strike="noStrike" kern="1200" cap="none" spc="0" normalizeH="0" baseline="0" noProof="0">
              <a:ln>
                <a:noFill/>
              </a:ln>
              <a:solidFill>
                <a:prstClr val="black"/>
              </a:solidFill>
              <a:effectLst/>
              <a:uLnTx/>
              <a:uFillTx/>
              <a:latin typeface="Invention"/>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Invention"/>
              <a:ea typeface="+mn-ea"/>
              <a:cs typeface="+mn-cs"/>
            </a:endParaRPr>
          </a:p>
        </p:txBody>
      </p:sp>
    </p:spTree>
    <p:extLst>
      <p:ext uri="{BB962C8B-B14F-4D97-AF65-F5344CB8AC3E}">
        <p14:creationId xmlns:p14="http://schemas.microsoft.com/office/powerpoint/2010/main" val="27585087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84AE-4A7E-C301-2046-40BF08D11DA2}"/>
              </a:ext>
            </a:extLst>
          </p:cNvPr>
          <p:cNvSpPr>
            <a:spLocks noGrp="1"/>
          </p:cNvSpPr>
          <p:nvPr>
            <p:ph type="title"/>
          </p:nvPr>
        </p:nvSpPr>
        <p:spPr/>
        <p:txBody>
          <a:bodyPr/>
          <a:lstStyle/>
          <a:p>
            <a:r>
              <a:rPr lang="en-US"/>
              <a:t>Post-Triage Communication to Requestor</a:t>
            </a:r>
          </a:p>
        </p:txBody>
      </p:sp>
      <p:sp>
        <p:nvSpPr>
          <p:cNvPr id="3" name="Footer Placeholder 2">
            <a:extLst>
              <a:ext uri="{FF2B5EF4-FFF2-40B4-BE49-F238E27FC236}">
                <a16:creationId xmlns:a16="http://schemas.microsoft.com/office/drawing/2014/main" id="{7B3DC763-674A-0094-26A5-542C4F0AFDF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all" spc="0" normalizeH="0" baseline="0" noProof="0">
                <a:ln>
                  <a:noFill/>
                </a:ln>
                <a:solidFill>
                  <a:srgbClr val="9EA7B3"/>
                </a:solidFill>
                <a:effectLst/>
                <a:uLnTx/>
                <a:uFillTx/>
                <a:latin typeface="Invention"/>
                <a:ea typeface="+mn-ea"/>
                <a:cs typeface="+mn-cs"/>
              </a:rPr>
              <a:t>FOR INTERNAL USE ONLY</a:t>
            </a:r>
          </a:p>
        </p:txBody>
      </p:sp>
      <p:sp>
        <p:nvSpPr>
          <p:cNvPr id="4" name="TextBox 3">
            <a:extLst>
              <a:ext uri="{FF2B5EF4-FFF2-40B4-BE49-F238E27FC236}">
                <a16:creationId xmlns:a16="http://schemas.microsoft.com/office/drawing/2014/main" id="{4B8C146C-DCA3-E0A8-C8CE-033ADE322B68}"/>
              </a:ext>
            </a:extLst>
          </p:cNvPr>
          <p:cNvSpPr txBox="1"/>
          <p:nvPr/>
        </p:nvSpPr>
        <p:spPr>
          <a:xfrm>
            <a:off x="365125" y="1442455"/>
            <a:ext cx="11461750" cy="252376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1"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rPr>
              <a:t>A communication from the Core Team is to be sent to the Requestor once triage has been completed.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rPr>
              <a:t>Possible outcomes:</a:t>
            </a: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rPr>
              <a:t>In-Scope &amp; Non-Urgent </a:t>
            </a:r>
            <a:r>
              <a:rPr kumimoji="0" lang="en-US" sz="1800" b="0" i="0" u="none" strike="noStrike" kern="1200" cap="none" spc="0" normalizeH="0" baseline="0" noProof="0">
                <a:ln>
                  <a:noFill/>
                </a:ln>
                <a:solidFill>
                  <a:srgbClr val="0C2340"/>
                </a:solidFill>
                <a:effectLst/>
                <a:uLnTx/>
                <a:uFillTx/>
                <a:latin typeface="Invention"/>
                <a:ea typeface="+mn-ea"/>
                <a:cs typeface="+mn-cs"/>
              </a:rPr>
              <a:t>(lower priority items may take months to address)</a:t>
            </a:r>
            <a:endParaRPr kumimoji="0" lang="en-US" sz="1800" b="0"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endParaRP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rPr>
              <a:t>In-Scope &amp; Urgent</a:t>
            </a: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rPr>
              <a:t>Out of Scope</a:t>
            </a: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rPr>
              <a:t>Discussion Required</a:t>
            </a:r>
          </a:p>
        </p:txBody>
      </p:sp>
      <p:grpSp>
        <p:nvGrpSpPr>
          <p:cNvPr id="40" name="Group 39">
            <a:extLst>
              <a:ext uri="{FF2B5EF4-FFF2-40B4-BE49-F238E27FC236}">
                <a16:creationId xmlns:a16="http://schemas.microsoft.com/office/drawing/2014/main" id="{DCF32B72-991B-338F-3825-6215F1585712}"/>
              </a:ext>
            </a:extLst>
          </p:cNvPr>
          <p:cNvGrpSpPr/>
          <p:nvPr/>
        </p:nvGrpSpPr>
        <p:grpSpPr>
          <a:xfrm>
            <a:off x="8818316" y="675394"/>
            <a:ext cx="2938096" cy="387200"/>
            <a:chOff x="9432751" y="212856"/>
            <a:chExt cx="2503592" cy="329938"/>
          </a:xfrm>
        </p:grpSpPr>
        <p:sp>
          <p:nvSpPr>
            <p:cNvPr id="41" name="Arrow: Pentagon 40">
              <a:extLst>
                <a:ext uri="{FF2B5EF4-FFF2-40B4-BE49-F238E27FC236}">
                  <a16:creationId xmlns:a16="http://schemas.microsoft.com/office/drawing/2014/main" id="{5DFED220-1946-435F-3186-8F81BBE15F05}"/>
                </a:ext>
              </a:extLst>
            </p:cNvPr>
            <p:cNvSpPr/>
            <p:nvPr/>
          </p:nvSpPr>
          <p:spPr>
            <a:xfrm>
              <a:off x="9760573"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42" name="Arrow: Pentagon 41">
              <a:extLst>
                <a:ext uri="{FF2B5EF4-FFF2-40B4-BE49-F238E27FC236}">
                  <a16:creationId xmlns:a16="http://schemas.microsoft.com/office/drawing/2014/main" id="{D4BD62BA-BE7F-FB37-D31F-92BA0E3934D7}"/>
                </a:ext>
              </a:extLst>
            </p:cNvPr>
            <p:cNvSpPr/>
            <p:nvPr/>
          </p:nvSpPr>
          <p:spPr>
            <a:xfrm>
              <a:off x="10196651"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43" name="Arrow: Pentagon 42">
              <a:extLst>
                <a:ext uri="{FF2B5EF4-FFF2-40B4-BE49-F238E27FC236}">
                  <a16:creationId xmlns:a16="http://schemas.microsoft.com/office/drawing/2014/main" id="{8364978A-38E5-2ED5-FC02-E1316058C218}"/>
                </a:ext>
              </a:extLst>
            </p:cNvPr>
            <p:cNvSpPr/>
            <p:nvPr/>
          </p:nvSpPr>
          <p:spPr>
            <a:xfrm>
              <a:off x="10632729"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44" name="Arrow: Pentagon 43">
              <a:extLst>
                <a:ext uri="{FF2B5EF4-FFF2-40B4-BE49-F238E27FC236}">
                  <a16:creationId xmlns:a16="http://schemas.microsoft.com/office/drawing/2014/main" id="{D50CA91C-D6D3-D5A9-2725-7E54FCFE0AA7}"/>
                </a:ext>
              </a:extLst>
            </p:cNvPr>
            <p:cNvSpPr/>
            <p:nvPr/>
          </p:nvSpPr>
          <p:spPr>
            <a:xfrm>
              <a:off x="11068807"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Invention"/>
                <a:ea typeface="+mn-ea"/>
                <a:cs typeface="+mn-cs"/>
              </a:endParaRPr>
            </a:p>
          </p:txBody>
        </p:sp>
        <p:sp>
          <p:nvSpPr>
            <p:cNvPr id="45" name="Arrow: Pentagon 44">
              <a:extLst>
                <a:ext uri="{FF2B5EF4-FFF2-40B4-BE49-F238E27FC236}">
                  <a16:creationId xmlns:a16="http://schemas.microsoft.com/office/drawing/2014/main" id="{3F7FC8A4-2CCA-FC84-D2CC-FDB40DEADF6E}"/>
                </a:ext>
              </a:extLst>
            </p:cNvPr>
            <p:cNvSpPr/>
            <p:nvPr/>
          </p:nvSpPr>
          <p:spPr>
            <a:xfrm>
              <a:off x="11504885" y="313795"/>
              <a:ext cx="189542" cy="126328"/>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Invention"/>
                <a:ea typeface="+mn-ea"/>
                <a:cs typeface="+mn-cs"/>
              </a:endParaRPr>
            </a:p>
          </p:txBody>
        </p:sp>
        <p:sp>
          <p:nvSpPr>
            <p:cNvPr id="46" name="Arc 45">
              <a:extLst>
                <a:ext uri="{FF2B5EF4-FFF2-40B4-BE49-F238E27FC236}">
                  <a16:creationId xmlns:a16="http://schemas.microsoft.com/office/drawing/2014/main" id="{9C95EACA-F12D-EAEF-88B4-0CE85A78FD8F}"/>
                </a:ext>
              </a:extLst>
            </p:cNvPr>
            <p:cNvSpPr/>
            <p:nvPr/>
          </p:nvSpPr>
          <p:spPr>
            <a:xfrm>
              <a:off x="9432751" y="214589"/>
              <a:ext cx="328205" cy="328205"/>
            </a:xfrm>
            <a:prstGeom prst="arc">
              <a:avLst>
                <a:gd name="adj1" fmla="val 12677963"/>
                <a:gd name="adj2" fmla="val 879628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47" name="Arc 46">
              <a:extLst>
                <a:ext uri="{FF2B5EF4-FFF2-40B4-BE49-F238E27FC236}">
                  <a16:creationId xmlns:a16="http://schemas.microsoft.com/office/drawing/2014/main" id="{19C2790B-B586-F336-3FA8-5677DF4A38AD}"/>
                </a:ext>
              </a:extLst>
            </p:cNvPr>
            <p:cNvSpPr/>
            <p:nvPr/>
          </p:nvSpPr>
          <p:spPr>
            <a:xfrm>
              <a:off x="9863825" y="212856"/>
              <a:ext cx="328205" cy="328205"/>
            </a:xfrm>
            <a:prstGeom prst="arc">
              <a:avLst>
                <a:gd name="adj1" fmla="val 12677963"/>
                <a:gd name="adj2" fmla="val 879628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48" name="Arc 47">
              <a:extLst>
                <a:ext uri="{FF2B5EF4-FFF2-40B4-BE49-F238E27FC236}">
                  <a16:creationId xmlns:a16="http://schemas.microsoft.com/office/drawing/2014/main" id="{EC5D2632-40CB-7A18-F1CB-2136ACCEAF0B}"/>
                </a:ext>
              </a:extLst>
            </p:cNvPr>
            <p:cNvSpPr/>
            <p:nvPr/>
          </p:nvSpPr>
          <p:spPr>
            <a:xfrm>
              <a:off x="10299903" y="212856"/>
              <a:ext cx="328205" cy="328205"/>
            </a:xfrm>
            <a:prstGeom prst="arc">
              <a:avLst>
                <a:gd name="adj1" fmla="val 12677963"/>
                <a:gd name="adj2" fmla="val 8796282"/>
              </a:avLst>
            </a:prstGeom>
            <a:ln w="38100">
              <a:solidFill>
                <a:srgbClr val="6ECEB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49" name="Arc 48">
              <a:extLst>
                <a:ext uri="{FF2B5EF4-FFF2-40B4-BE49-F238E27FC236}">
                  <a16:creationId xmlns:a16="http://schemas.microsoft.com/office/drawing/2014/main" id="{BFAD2043-F8BB-3881-5D23-CE0B88F39863}"/>
                </a:ext>
              </a:extLst>
            </p:cNvPr>
            <p:cNvSpPr/>
            <p:nvPr/>
          </p:nvSpPr>
          <p:spPr>
            <a:xfrm>
              <a:off x="10735981" y="212856"/>
              <a:ext cx="328205" cy="328205"/>
            </a:xfrm>
            <a:prstGeom prst="arc">
              <a:avLst>
                <a:gd name="adj1" fmla="val 12677963"/>
                <a:gd name="adj2" fmla="val 8796282"/>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50" name="Arc 49">
              <a:extLst>
                <a:ext uri="{FF2B5EF4-FFF2-40B4-BE49-F238E27FC236}">
                  <a16:creationId xmlns:a16="http://schemas.microsoft.com/office/drawing/2014/main" id="{19A601E1-ED9C-C91A-3C6E-7B6505E792B1}"/>
                </a:ext>
              </a:extLst>
            </p:cNvPr>
            <p:cNvSpPr/>
            <p:nvPr/>
          </p:nvSpPr>
          <p:spPr>
            <a:xfrm>
              <a:off x="11172059" y="212856"/>
              <a:ext cx="328205" cy="328205"/>
            </a:xfrm>
            <a:prstGeom prst="arc">
              <a:avLst>
                <a:gd name="adj1" fmla="val 12677963"/>
                <a:gd name="adj2" fmla="val 8796282"/>
              </a:avLst>
            </a:prstGeom>
            <a:ln w="38100">
              <a:solidFill>
                <a:srgbClr val="BFED3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Invention"/>
                <a:ea typeface="+mn-ea"/>
                <a:cs typeface="+mn-cs"/>
              </a:endParaRPr>
            </a:p>
          </p:txBody>
        </p:sp>
        <p:sp>
          <p:nvSpPr>
            <p:cNvPr id="51" name="Arc 50">
              <a:extLst>
                <a:ext uri="{FF2B5EF4-FFF2-40B4-BE49-F238E27FC236}">
                  <a16:creationId xmlns:a16="http://schemas.microsoft.com/office/drawing/2014/main" id="{3AB67C18-30C4-5DEF-BBB7-A82B8B15D892}"/>
                </a:ext>
              </a:extLst>
            </p:cNvPr>
            <p:cNvSpPr/>
            <p:nvPr/>
          </p:nvSpPr>
          <p:spPr>
            <a:xfrm>
              <a:off x="11608138" y="212856"/>
              <a:ext cx="328205" cy="328205"/>
            </a:xfrm>
            <a:prstGeom prst="arc">
              <a:avLst>
                <a:gd name="adj1" fmla="val 12677963"/>
                <a:gd name="adj2" fmla="val 879628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pic>
          <p:nvPicPr>
            <p:cNvPr id="52" name="Graphic 51" descr="Speedometer Low with solid fill">
              <a:extLst>
                <a:ext uri="{FF2B5EF4-FFF2-40B4-BE49-F238E27FC236}">
                  <a16:creationId xmlns:a16="http://schemas.microsoft.com/office/drawing/2014/main" id="{6E08E3D2-8E89-D002-8408-285FB34E46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5574" y="298822"/>
              <a:ext cx="133333" cy="133333"/>
            </a:xfrm>
            <a:prstGeom prst="rect">
              <a:avLst/>
            </a:prstGeom>
          </p:spPr>
        </p:pic>
        <p:pic>
          <p:nvPicPr>
            <p:cNvPr id="53" name="Graphic 52" descr="Repeat with solid fill">
              <a:extLst>
                <a:ext uri="{FF2B5EF4-FFF2-40B4-BE49-F238E27FC236}">
                  <a16:creationId xmlns:a16="http://schemas.microsoft.com/office/drawing/2014/main" id="{46582A03-59AD-BC9B-ED75-51D60E6037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97339" y="313293"/>
              <a:ext cx="133333" cy="133333"/>
            </a:xfrm>
            <a:prstGeom prst="rect">
              <a:avLst/>
            </a:prstGeom>
          </p:spPr>
        </p:pic>
        <p:pic>
          <p:nvPicPr>
            <p:cNvPr id="54" name="Graphic 53" descr="Clipboard with solid fill">
              <a:extLst>
                <a:ext uri="{FF2B5EF4-FFF2-40B4-BE49-F238E27FC236}">
                  <a16:creationId xmlns:a16="http://schemas.microsoft.com/office/drawing/2014/main" id="{4B59B4A8-48C7-9191-C51D-448203D128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30187" y="311508"/>
              <a:ext cx="133333" cy="133333"/>
            </a:xfrm>
            <a:prstGeom prst="rect">
              <a:avLst/>
            </a:prstGeom>
          </p:spPr>
        </p:pic>
        <p:pic>
          <p:nvPicPr>
            <p:cNvPr id="55" name="Picture 54">
              <a:extLst>
                <a:ext uri="{FF2B5EF4-FFF2-40B4-BE49-F238E27FC236}">
                  <a16:creationId xmlns:a16="http://schemas.microsoft.com/office/drawing/2014/main" id="{F032D8D2-4C56-9A0D-F30A-58CC2731546C}"/>
                </a:ext>
              </a:extLst>
            </p:cNvPr>
            <p:cNvPicPr>
              <a:picLocks noChangeAspect="1"/>
            </p:cNvPicPr>
            <p:nvPr/>
          </p:nvPicPr>
          <p:blipFill>
            <a:blip r:embed="rId9"/>
            <a:stretch>
              <a:fillRect/>
            </a:stretch>
          </p:blipFill>
          <p:spPr>
            <a:xfrm>
              <a:off x="9961261" y="313293"/>
              <a:ext cx="133333" cy="133333"/>
            </a:xfrm>
            <a:prstGeom prst="rect">
              <a:avLst/>
            </a:prstGeom>
          </p:spPr>
        </p:pic>
        <p:pic>
          <p:nvPicPr>
            <p:cNvPr id="56" name="Graphic 55" descr="Megaphone with solid fill">
              <a:extLst>
                <a:ext uri="{FF2B5EF4-FFF2-40B4-BE49-F238E27FC236}">
                  <a16:creationId xmlns:a16="http://schemas.microsoft.com/office/drawing/2014/main" id="{0CB5880D-274A-7B43-B9D6-560551855F9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269495" y="306371"/>
              <a:ext cx="133333" cy="133333"/>
            </a:xfrm>
            <a:prstGeom prst="rect">
              <a:avLst/>
            </a:prstGeom>
          </p:spPr>
        </p:pic>
        <p:pic>
          <p:nvPicPr>
            <p:cNvPr id="57" name="Graphic 56" descr="Checkbox Checked with solid fill">
              <a:extLst>
                <a:ext uri="{FF2B5EF4-FFF2-40B4-BE49-F238E27FC236}">
                  <a16:creationId xmlns:a16="http://schemas.microsoft.com/office/drawing/2014/main" id="{4DC8BB4D-F8CE-0D44-1641-CA777D7E8F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23161" y="301284"/>
              <a:ext cx="153846" cy="153846"/>
            </a:xfrm>
            <a:prstGeom prst="rect">
              <a:avLst/>
            </a:prstGeom>
          </p:spPr>
        </p:pic>
      </p:grpSp>
      <p:sp>
        <p:nvSpPr>
          <p:cNvPr id="58" name="TextBox 57">
            <a:extLst>
              <a:ext uri="{FF2B5EF4-FFF2-40B4-BE49-F238E27FC236}">
                <a16:creationId xmlns:a16="http://schemas.microsoft.com/office/drawing/2014/main" id="{61AE9F3E-7B11-C81D-9B9A-ADDF30BAC80E}"/>
              </a:ext>
            </a:extLst>
          </p:cNvPr>
          <p:cNvSpPr txBox="1"/>
          <p:nvPr/>
        </p:nvSpPr>
        <p:spPr>
          <a:xfrm>
            <a:off x="8828590" y="345678"/>
            <a:ext cx="914400" cy="914400"/>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lumMod val="50000"/>
                    <a:lumOff val="50000"/>
                  </a:prstClr>
                </a:solidFill>
                <a:effectLst/>
                <a:uLnTx/>
                <a:uFillTx/>
                <a:latin typeface="Invention"/>
                <a:ea typeface="+mn-ea"/>
                <a:cs typeface="+mn-cs"/>
              </a:rPr>
              <a:t>POST-INTAKE</a:t>
            </a:r>
          </a:p>
        </p:txBody>
      </p:sp>
      <p:sp>
        <p:nvSpPr>
          <p:cNvPr id="5" name="Rectangle: Rounded Corners 4">
            <a:extLst>
              <a:ext uri="{FF2B5EF4-FFF2-40B4-BE49-F238E27FC236}">
                <a16:creationId xmlns:a16="http://schemas.microsoft.com/office/drawing/2014/main" id="{0B54068D-6FFA-E1FE-A1DF-6EE9656C874A}"/>
              </a:ext>
            </a:extLst>
          </p:cNvPr>
          <p:cNvSpPr/>
          <p:nvPr/>
        </p:nvSpPr>
        <p:spPr>
          <a:xfrm>
            <a:off x="4177262" y="2773913"/>
            <a:ext cx="7650146" cy="3630798"/>
          </a:xfrm>
          <a:prstGeom prst="roundRect">
            <a:avLst>
              <a:gd name="adj" fmla="val 13479"/>
            </a:avLst>
          </a:prstGeom>
          <a:solidFill>
            <a:srgbClr val="FFFDE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Invention"/>
                <a:ea typeface="+mn-ea"/>
                <a:cs typeface="+mn-cs"/>
              </a:rPr>
              <a:t>Dear [Name]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ysClr val="windowText" lastClr="000000"/>
              </a:solidFill>
              <a:effectLst/>
              <a:uLnTx/>
              <a:uFillTx/>
              <a:latin typeface="Inventio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Invention"/>
                <a:ea typeface="+mn-ea"/>
                <a:cs typeface="+mn-cs"/>
              </a:rPr>
              <a:t>This message is to inform you that your [Document Name] update request will move forward for review with the Standards Council. Your patience throughout this process is appreciated. The next step involves identifying Subject Matter Experts (SMEs) who will collaborate on the necessary updates. SME review dates and any additional progress related to your request can be found in the “Status and Review Dates” view. For any questions or further assistance, please reach out to your primary point of contact for this request, [Name &amp; Email]. Thank you for your understanding, and progress on your request will be communicated as it develops.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ysClr val="windowText" lastClr="000000"/>
              </a:solidFill>
              <a:effectLst/>
              <a:uLnTx/>
              <a:uFillTx/>
              <a:latin typeface="Inventio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Invention"/>
                <a:ea typeface="+mn-ea"/>
                <a:cs typeface="+mn-cs"/>
              </a:rPr>
              <a:t>Thank you!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ysClr val="windowText" lastClr="000000"/>
                </a:solidFill>
                <a:effectLst/>
                <a:uLnTx/>
                <a:uFillTx/>
                <a:latin typeface="Invention"/>
                <a:ea typeface="+mn-ea"/>
                <a:cs typeface="+mn-cs"/>
              </a:rPr>
              <a:t>RCLO Team</a:t>
            </a:r>
          </a:p>
        </p:txBody>
      </p:sp>
    </p:spTree>
    <p:extLst>
      <p:ext uri="{BB962C8B-B14F-4D97-AF65-F5344CB8AC3E}">
        <p14:creationId xmlns:p14="http://schemas.microsoft.com/office/powerpoint/2010/main" val="4110287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84AE-4A7E-C301-2046-40BF08D11DA2}"/>
              </a:ext>
            </a:extLst>
          </p:cNvPr>
          <p:cNvSpPr>
            <a:spLocks noGrp="1"/>
          </p:cNvSpPr>
          <p:nvPr>
            <p:ph type="title"/>
          </p:nvPr>
        </p:nvSpPr>
        <p:spPr/>
        <p:txBody>
          <a:bodyPr/>
          <a:lstStyle/>
          <a:p>
            <a:r>
              <a:rPr lang="en-US"/>
              <a:t>Measure</a:t>
            </a:r>
          </a:p>
        </p:txBody>
      </p:sp>
      <p:sp>
        <p:nvSpPr>
          <p:cNvPr id="3" name="Footer Placeholder 2">
            <a:extLst>
              <a:ext uri="{FF2B5EF4-FFF2-40B4-BE49-F238E27FC236}">
                <a16:creationId xmlns:a16="http://schemas.microsoft.com/office/drawing/2014/main" id="{7B3DC763-674A-0094-26A5-542C4F0AFDF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all" spc="0" normalizeH="0" baseline="0" noProof="0">
                <a:ln>
                  <a:noFill/>
                </a:ln>
                <a:solidFill>
                  <a:srgbClr val="9EA7B3"/>
                </a:solidFill>
                <a:effectLst/>
                <a:uLnTx/>
                <a:uFillTx/>
                <a:latin typeface="Invention"/>
                <a:ea typeface="+mn-ea"/>
                <a:cs typeface="+mn-cs"/>
              </a:rPr>
              <a:t>FOR INTERNAL USE ONLY</a:t>
            </a:r>
          </a:p>
        </p:txBody>
      </p:sp>
      <p:sp>
        <p:nvSpPr>
          <p:cNvPr id="4" name="TextBox 3">
            <a:extLst>
              <a:ext uri="{FF2B5EF4-FFF2-40B4-BE49-F238E27FC236}">
                <a16:creationId xmlns:a16="http://schemas.microsoft.com/office/drawing/2014/main" id="{4B8C146C-DCA3-E0A8-C8CE-033ADE322B68}"/>
              </a:ext>
            </a:extLst>
          </p:cNvPr>
          <p:cNvSpPr txBox="1"/>
          <p:nvPr/>
        </p:nvSpPr>
        <p:spPr>
          <a:xfrm>
            <a:off x="377825" y="1385769"/>
            <a:ext cx="11451009" cy="1077218"/>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1200"/>
              </a:spcAft>
              <a:buClrTx/>
              <a:buSzTx/>
              <a:buFont typeface="Aptos" panose="020B00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rPr>
              <a:t>All data from SharePoint List is automatically ingested by a </a:t>
            </a:r>
            <a:r>
              <a:rPr kumimoji="0" lang="en-US" sz="1800" b="0" i="0" u="none" strike="noStrike" kern="1200" cap="none" spc="0" normalizeH="0" baseline="0" noProof="0" err="1">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rPr>
              <a:t>PowerBI</a:t>
            </a:r>
            <a:r>
              <a:rPr kumimoji="0" lang="en-US" sz="1800" b="0"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rPr>
              <a:t> Dashboard and updated in real time</a:t>
            </a:r>
          </a:p>
          <a:p>
            <a:pPr marL="342900" marR="0" lvl="0" indent="-342900" algn="l" defTabSz="914400" rtl="0" eaLnBrk="1" fontAlgn="auto" latinLnBrk="0" hangingPunct="1">
              <a:lnSpc>
                <a:spcPct val="100000"/>
              </a:lnSpc>
              <a:spcBef>
                <a:spcPts val="0"/>
              </a:spcBef>
              <a:spcAft>
                <a:spcPts val="1200"/>
              </a:spcAft>
              <a:buClrTx/>
              <a:buSzTx/>
              <a:buFont typeface="Aptos" panose="020B00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rPr>
              <a:t>The Core Team (RCLO) will have access to the dashboard to evaluate the process’s effectiveness, set KPIs and make improvements as needed</a:t>
            </a:r>
          </a:p>
        </p:txBody>
      </p:sp>
      <p:grpSp>
        <p:nvGrpSpPr>
          <p:cNvPr id="11" name="Group 10">
            <a:extLst>
              <a:ext uri="{FF2B5EF4-FFF2-40B4-BE49-F238E27FC236}">
                <a16:creationId xmlns:a16="http://schemas.microsoft.com/office/drawing/2014/main" id="{6A396A15-C8F7-F215-BC45-E6EC810B6F7F}"/>
              </a:ext>
            </a:extLst>
          </p:cNvPr>
          <p:cNvGrpSpPr/>
          <p:nvPr/>
        </p:nvGrpSpPr>
        <p:grpSpPr>
          <a:xfrm>
            <a:off x="8826961" y="377825"/>
            <a:ext cx="2987214" cy="914400"/>
            <a:chOff x="6414498" y="-1218470"/>
            <a:chExt cx="2987214" cy="914400"/>
          </a:xfrm>
        </p:grpSpPr>
        <p:sp>
          <p:nvSpPr>
            <p:cNvPr id="9" name="TextBox 8">
              <a:extLst>
                <a:ext uri="{FF2B5EF4-FFF2-40B4-BE49-F238E27FC236}">
                  <a16:creationId xmlns:a16="http://schemas.microsoft.com/office/drawing/2014/main" id="{75FAAAFD-4601-390F-E352-9F083D4F7D62}"/>
                </a:ext>
              </a:extLst>
            </p:cNvPr>
            <p:cNvSpPr txBox="1"/>
            <p:nvPr/>
          </p:nvSpPr>
          <p:spPr>
            <a:xfrm>
              <a:off x="6414498" y="-1218470"/>
              <a:ext cx="914400" cy="914400"/>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9B8F7"/>
                  </a:solidFill>
                  <a:effectLst/>
                  <a:uLnTx/>
                  <a:uFillTx/>
                  <a:latin typeface="Invention"/>
                  <a:ea typeface="+mn-ea"/>
                  <a:cs typeface="+mn-cs"/>
                </a:rPr>
                <a:t>MEASURE</a:t>
              </a:r>
            </a:p>
          </p:txBody>
        </p:sp>
        <p:pic>
          <p:nvPicPr>
            <p:cNvPr id="10" name="Picture 9">
              <a:extLst>
                <a:ext uri="{FF2B5EF4-FFF2-40B4-BE49-F238E27FC236}">
                  <a16:creationId xmlns:a16="http://schemas.microsoft.com/office/drawing/2014/main" id="{69DE2401-32F5-4E80-FD89-5857B7EA980E}"/>
                </a:ext>
              </a:extLst>
            </p:cNvPr>
            <p:cNvPicPr>
              <a:picLocks noChangeAspect="1"/>
            </p:cNvPicPr>
            <p:nvPr/>
          </p:nvPicPr>
          <p:blipFill>
            <a:blip r:embed="rId3"/>
            <a:stretch>
              <a:fillRect/>
            </a:stretch>
          </p:blipFill>
          <p:spPr>
            <a:xfrm>
              <a:off x="6414498" y="-929382"/>
              <a:ext cx="2987214" cy="429768"/>
            </a:xfrm>
            <a:prstGeom prst="rect">
              <a:avLst/>
            </a:prstGeom>
          </p:spPr>
        </p:pic>
      </p:grpSp>
      <p:pic>
        <p:nvPicPr>
          <p:cNvPr id="6" name="Picture 5">
            <a:extLst>
              <a:ext uri="{FF2B5EF4-FFF2-40B4-BE49-F238E27FC236}">
                <a16:creationId xmlns:a16="http://schemas.microsoft.com/office/drawing/2014/main" id="{8037FB56-BA14-228A-4A53-9E4933165E78}"/>
              </a:ext>
            </a:extLst>
          </p:cNvPr>
          <p:cNvPicPr>
            <a:picLocks noChangeAspect="1"/>
          </p:cNvPicPr>
          <p:nvPr/>
        </p:nvPicPr>
        <p:blipFill>
          <a:blip r:embed="rId4"/>
          <a:stretch>
            <a:fillRect/>
          </a:stretch>
        </p:blipFill>
        <p:spPr>
          <a:xfrm>
            <a:off x="312454" y="2849420"/>
            <a:ext cx="5688877" cy="3157527"/>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86F55DD-2C47-036D-2DE8-1236D801B2E5}"/>
              </a:ext>
            </a:extLst>
          </p:cNvPr>
          <p:cNvPicPr>
            <a:picLocks noChangeAspect="1"/>
          </p:cNvPicPr>
          <p:nvPr/>
        </p:nvPicPr>
        <p:blipFill>
          <a:blip r:embed="rId5"/>
          <a:stretch>
            <a:fillRect/>
          </a:stretch>
        </p:blipFill>
        <p:spPr>
          <a:xfrm>
            <a:off x="6197600" y="2849421"/>
            <a:ext cx="5672957" cy="3157527"/>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50EEDD3A-1474-740F-D7CC-445C0EF2BBD1}"/>
              </a:ext>
            </a:extLst>
          </p:cNvPr>
          <p:cNvSpPr/>
          <p:nvPr/>
        </p:nvSpPr>
        <p:spPr>
          <a:xfrm rot="20083400">
            <a:off x="7917426" y="3861598"/>
            <a:ext cx="2233304"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w="0"/>
                <a:solidFill>
                  <a:srgbClr val="9EA7B3">
                    <a:lumMod val="75000"/>
                    <a:alpha val="20000"/>
                  </a:srgbClr>
                </a:solidFill>
                <a:effectLst/>
                <a:uLnTx/>
                <a:uFillTx/>
                <a:latin typeface="Invention"/>
                <a:ea typeface="+mn-ea"/>
                <a:cs typeface="+mn-cs"/>
              </a:rPr>
              <a:t>DEMO</a:t>
            </a:r>
          </a:p>
        </p:txBody>
      </p:sp>
      <p:sp>
        <p:nvSpPr>
          <p:cNvPr id="8" name="Rectangle 7">
            <a:extLst>
              <a:ext uri="{FF2B5EF4-FFF2-40B4-BE49-F238E27FC236}">
                <a16:creationId xmlns:a16="http://schemas.microsoft.com/office/drawing/2014/main" id="{8DEEB0CA-8E0A-C942-B57A-2153C25BFC01}"/>
              </a:ext>
            </a:extLst>
          </p:cNvPr>
          <p:cNvSpPr/>
          <p:nvPr/>
        </p:nvSpPr>
        <p:spPr>
          <a:xfrm rot="20083400">
            <a:off x="2041269" y="4116303"/>
            <a:ext cx="2233304"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w="0"/>
                <a:solidFill>
                  <a:srgbClr val="9EA7B3">
                    <a:lumMod val="75000"/>
                    <a:alpha val="20000"/>
                  </a:srgbClr>
                </a:solidFill>
                <a:effectLst/>
                <a:uLnTx/>
                <a:uFillTx/>
                <a:latin typeface="Invention"/>
                <a:ea typeface="+mn-ea"/>
                <a:cs typeface="+mn-cs"/>
              </a:rPr>
              <a:t>DEMO</a:t>
            </a:r>
          </a:p>
        </p:txBody>
      </p:sp>
    </p:spTree>
    <p:extLst>
      <p:ext uri="{BB962C8B-B14F-4D97-AF65-F5344CB8AC3E}">
        <p14:creationId xmlns:p14="http://schemas.microsoft.com/office/powerpoint/2010/main" val="11299549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FD66-7406-2010-0BDE-87D4939E87A0}"/>
              </a:ext>
            </a:extLst>
          </p:cNvPr>
          <p:cNvSpPr>
            <a:spLocks noGrp="1"/>
          </p:cNvSpPr>
          <p:nvPr>
            <p:ph type="title"/>
          </p:nvPr>
        </p:nvSpPr>
        <p:spPr/>
        <p:txBody>
          <a:bodyPr/>
          <a:lstStyle/>
          <a:p>
            <a:r>
              <a:rPr lang="en-US"/>
              <a:t>FAQs</a:t>
            </a:r>
          </a:p>
        </p:txBody>
      </p:sp>
      <p:sp>
        <p:nvSpPr>
          <p:cNvPr id="3" name="Content Placeholder 2">
            <a:extLst>
              <a:ext uri="{FF2B5EF4-FFF2-40B4-BE49-F238E27FC236}">
                <a16:creationId xmlns:a16="http://schemas.microsoft.com/office/drawing/2014/main" id="{5C5CE828-A6EF-471D-2BF4-574AD224E9DB}"/>
              </a:ext>
            </a:extLst>
          </p:cNvPr>
          <p:cNvSpPr>
            <a:spLocks noGrp="1"/>
          </p:cNvSpPr>
          <p:nvPr>
            <p:ph idx="1"/>
          </p:nvPr>
        </p:nvSpPr>
        <p:spPr>
          <a:xfrm>
            <a:off x="377825" y="1380332"/>
            <a:ext cx="11436350" cy="4456111"/>
          </a:xfrm>
        </p:spPr>
        <p:txBody>
          <a:bodyPr/>
          <a:lstStyle/>
          <a:p>
            <a:pPr marL="0" indent="0">
              <a:spcBef>
                <a:spcPts val="0"/>
              </a:spcBef>
              <a:spcAft>
                <a:spcPts val="0"/>
              </a:spcAft>
              <a:buNone/>
            </a:pPr>
            <a:r>
              <a:rPr lang="en-US" b="1"/>
              <a:t>What is the purpose of the Document Enhancement Request Process?</a:t>
            </a:r>
          </a:p>
          <a:p>
            <a:pPr marL="171450" indent="-171450">
              <a:spcBef>
                <a:spcPts val="0"/>
              </a:spcBef>
              <a:spcAft>
                <a:spcPts val="0"/>
              </a:spcAft>
              <a:buFont typeface="Arial" panose="020B0604020202020204" pitchFamily="34" charset="0"/>
              <a:buChar char="•"/>
            </a:pPr>
            <a:r>
              <a:rPr lang="en-US"/>
              <a:t>The process is designed to effectively manage and prioritize requests for updates to US Promotions Standards, ensuring a structured, organized approach to enhancements and continuous improvement.</a:t>
            </a:r>
          </a:p>
          <a:p>
            <a:pPr marL="0" indent="0">
              <a:spcBef>
                <a:spcPts val="0"/>
              </a:spcBef>
              <a:spcAft>
                <a:spcPts val="0"/>
              </a:spcAft>
              <a:buNone/>
            </a:pPr>
            <a:endParaRPr lang="en-US"/>
          </a:p>
          <a:p>
            <a:pPr marL="0" indent="0">
              <a:spcBef>
                <a:spcPts val="0"/>
              </a:spcBef>
              <a:spcAft>
                <a:spcPts val="0"/>
              </a:spcAft>
              <a:buNone/>
            </a:pPr>
            <a:r>
              <a:rPr lang="en-US" b="1"/>
              <a:t>Who can submit a request for an update or creation of a promotion standard?</a:t>
            </a:r>
          </a:p>
          <a:p>
            <a:pPr marL="171450" indent="-171450">
              <a:spcBef>
                <a:spcPts val="0"/>
              </a:spcBef>
              <a:spcAft>
                <a:spcPts val="0"/>
              </a:spcAft>
              <a:buFont typeface="Arial" panose="020B0604020202020204" pitchFamily="34" charset="0"/>
              <a:buChar char="•"/>
            </a:pPr>
            <a:r>
              <a:rPr lang="en-US"/>
              <a:t>Any job owner, review team member, or team member associated with US promotions can submit a request to update or create a standard.</a:t>
            </a:r>
          </a:p>
          <a:p>
            <a:pPr marL="0" indent="0">
              <a:spcBef>
                <a:spcPts val="0"/>
              </a:spcBef>
              <a:spcAft>
                <a:spcPts val="0"/>
              </a:spcAft>
              <a:buNone/>
            </a:pPr>
            <a:endParaRPr lang="en-US"/>
          </a:p>
          <a:p>
            <a:pPr marL="0" indent="0">
              <a:spcBef>
                <a:spcPts val="0"/>
              </a:spcBef>
              <a:spcAft>
                <a:spcPts val="0"/>
              </a:spcAft>
              <a:buNone/>
            </a:pPr>
            <a:r>
              <a:rPr lang="en-US" b="1"/>
              <a:t>Why is there a need for a formal process to request updates or new standards?</a:t>
            </a:r>
          </a:p>
          <a:p>
            <a:pPr marL="171450" indent="-171450">
              <a:spcBef>
                <a:spcPts val="0"/>
              </a:spcBef>
              <a:spcAft>
                <a:spcPts val="0"/>
              </a:spcAft>
              <a:buFont typeface="Arial" panose="020B0604020202020204" pitchFamily="34" charset="0"/>
              <a:buChar char="•"/>
            </a:pPr>
            <a:r>
              <a:rPr lang="en-US"/>
              <a:t>A formal process ensures structured collection of feedback, triage and prioritization of requests, a clear trail of decisions and actions, uniformity across the US market, and continuous improvement of processes.</a:t>
            </a:r>
          </a:p>
          <a:p>
            <a:pPr marL="0" indent="0">
              <a:spcBef>
                <a:spcPts val="0"/>
              </a:spcBef>
              <a:spcAft>
                <a:spcPts val="0"/>
              </a:spcAft>
              <a:buNone/>
            </a:pPr>
            <a:endParaRPr lang="en-US">
              <a:solidFill>
                <a:srgbClr val="0C2340"/>
              </a:solidFill>
            </a:endParaRPr>
          </a:p>
          <a:p>
            <a:pPr marL="0" indent="0">
              <a:spcBef>
                <a:spcPts val="0"/>
              </a:spcBef>
              <a:spcAft>
                <a:spcPts val="0"/>
              </a:spcAft>
              <a:buNone/>
            </a:pPr>
            <a:r>
              <a:rPr lang="en-US" b="1">
                <a:solidFill>
                  <a:srgbClr val="0C2340"/>
                </a:solidFill>
              </a:rPr>
              <a:t>How do I submit an enhancement request?</a:t>
            </a:r>
          </a:p>
          <a:p>
            <a:pPr marL="171450" indent="-171450">
              <a:spcBef>
                <a:spcPts val="0"/>
              </a:spcBef>
              <a:spcAft>
                <a:spcPts val="0"/>
              </a:spcAft>
              <a:buFont typeface="Arial" panose="020B0604020202020204" pitchFamily="34" charset="0"/>
              <a:buChar char="•"/>
            </a:pPr>
            <a:r>
              <a:rPr lang="en-US">
                <a:solidFill>
                  <a:srgbClr val="0C2340"/>
                </a:solidFill>
              </a:rPr>
              <a:t>Requests are submitted via an intake form available on the REACH website’s Enhancement Request Zone. The form includes fields such as request type, document name, rationale, description, dependencies, and contact information.</a:t>
            </a:r>
          </a:p>
          <a:p>
            <a:pPr marL="0" indent="0">
              <a:spcBef>
                <a:spcPts val="0"/>
              </a:spcBef>
              <a:spcAft>
                <a:spcPts val="0"/>
              </a:spcAft>
              <a:buNone/>
            </a:pPr>
            <a:endParaRPr lang="en-US">
              <a:solidFill>
                <a:srgbClr val="0C2340"/>
              </a:solidFill>
            </a:endParaRPr>
          </a:p>
          <a:p>
            <a:pPr marL="0" indent="0">
              <a:spcBef>
                <a:spcPts val="0"/>
              </a:spcBef>
              <a:spcAft>
                <a:spcPts val="0"/>
              </a:spcAft>
              <a:buNone/>
            </a:pPr>
            <a:r>
              <a:rPr lang="en-US" b="1">
                <a:solidFill>
                  <a:srgbClr val="0C2340"/>
                </a:solidFill>
              </a:rPr>
              <a:t>What happens after I submit a request?</a:t>
            </a:r>
          </a:p>
          <a:p>
            <a:pPr marL="171450" indent="-171450">
              <a:spcBef>
                <a:spcPts val="0"/>
              </a:spcBef>
              <a:spcAft>
                <a:spcPts val="0"/>
              </a:spcAft>
              <a:buFont typeface="Arial" panose="020B0604020202020204" pitchFamily="34" charset="0"/>
              <a:buChar char="•"/>
            </a:pPr>
            <a:r>
              <a:rPr lang="en-US">
                <a:solidFill>
                  <a:srgbClr val="0C2340"/>
                </a:solidFill>
              </a:rPr>
              <a:t>After submission, the request is triaged by the RCLO team to assess feasibility, urgency, and impact. </a:t>
            </a:r>
            <a:r>
              <a:rPr lang="en-US" i="1">
                <a:solidFill>
                  <a:srgbClr val="0C2340"/>
                </a:solidFill>
              </a:rPr>
              <a:t>It may take weeks for your request to be triaged depending on the volume of requests. </a:t>
            </a:r>
            <a:r>
              <a:rPr lang="en-US">
                <a:solidFill>
                  <a:srgbClr val="0C2340"/>
                </a:solidFill>
              </a:rPr>
              <a:t>The request is then prioritized and scheduled for review. You will be contacted if additional information is needed.</a:t>
            </a:r>
          </a:p>
          <a:p>
            <a:pPr marL="0" indent="0">
              <a:spcBef>
                <a:spcPts val="0"/>
              </a:spcBef>
              <a:spcAft>
                <a:spcPts val="0"/>
              </a:spcAft>
              <a:buNone/>
            </a:pPr>
            <a:endParaRPr lang="en-US"/>
          </a:p>
        </p:txBody>
      </p:sp>
      <p:sp>
        <p:nvSpPr>
          <p:cNvPr id="4" name="Footer Placeholder 3">
            <a:extLst>
              <a:ext uri="{FF2B5EF4-FFF2-40B4-BE49-F238E27FC236}">
                <a16:creationId xmlns:a16="http://schemas.microsoft.com/office/drawing/2014/main" id="{206A2C33-028A-C57B-BC7E-60B8C1650F6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all" spc="0" normalizeH="0" baseline="0" noProof="0">
                <a:ln>
                  <a:noFill/>
                </a:ln>
                <a:solidFill>
                  <a:srgbClr val="9EA7B3"/>
                </a:solidFill>
                <a:effectLst/>
                <a:uLnTx/>
                <a:uFillTx/>
                <a:latin typeface="Invention"/>
                <a:ea typeface="+mn-ea"/>
                <a:cs typeface="+mn-cs"/>
              </a:rPr>
              <a:t>FOR INTERNAL USE ONLY</a:t>
            </a:r>
          </a:p>
        </p:txBody>
      </p:sp>
    </p:spTree>
    <p:extLst>
      <p:ext uri="{BB962C8B-B14F-4D97-AF65-F5344CB8AC3E}">
        <p14:creationId xmlns:p14="http://schemas.microsoft.com/office/powerpoint/2010/main" val="34560963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FE7DE-9C85-1CE9-A31C-B369CBA56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C376C-2F3F-3B89-9AA9-44D6464A1B2E}"/>
              </a:ext>
            </a:extLst>
          </p:cNvPr>
          <p:cNvSpPr>
            <a:spLocks noGrp="1"/>
          </p:cNvSpPr>
          <p:nvPr>
            <p:ph type="title"/>
          </p:nvPr>
        </p:nvSpPr>
        <p:spPr/>
        <p:txBody>
          <a:bodyPr/>
          <a:lstStyle/>
          <a:p>
            <a:r>
              <a:rPr lang="en-US"/>
              <a:t>FAQs</a:t>
            </a:r>
          </a:p>
        </p:txBody>
      </p:sp>
      <p:sp>
        <p:nvSpPr>
          <p:cNvPr id="3" name="Content Placeholder 2">
            <a:extLst>
              <a:ext uri="{FF2B5EF4-FFF2-40B4-BE49-F238E27FC236}">
                <a16:creationId xmlns:a16="http://schemas.microsoft.com/office/drawing/2014/main" id="{DE8A4D14-2E21-B2FC-D992-4ECD57A60C77}"/>
              </a:ext>
            </a:extLst>
          </p:cNvPr>
          <p:cNvSpPr>
            <a:spLocks noGrp="1"/>
          </p:cNvSpPr>
          <p:nvPr>
            <p:ph idx="1"/>
          </p:nvPr>
        </p:nvSpPr>
        <p:spPr>
          <a:xfrm>
            <a:off x="377825" y="1380332"/>
            <a:ext cx="11436350" cy="4456111"/>
          </a:xfrm>
        </p:spPr>
        <p:txBody>
          <a:bodyPr/>
          <a:lstStyle/>
          <a:p>
            <a:pPr marL="0" indent="0">
              <a:spcBef>
                <a:spcPts val="0"/>
              </a:spcBef>
              <a:spcAft>
                <a:spcPts val="0"/>
              </a:spcAft>
              <a:buNone/>
            </a:pPr>
            <a:r>
              <a:rPr lang="en-US" b="1">
                <a:solidFill>
                  <a:srgbClr val="0C2340"/>
                </a:solidFill>
              </a:rPr>
              <a:t>How can I check the status of my submitted request?</a:t>
            </a:r>
          </a:p>
          <a:p>
            <a:pPr marL="171450" indent="-171450">
              <a:spcBef>
                <a:spcPts val="0"/>
              </a:spcBef>
              <a:spcAft>
                <a:spcPts val="0"/>
              </a:spcAft>
              <a:buFont typeface="Arial" panose="020B0604020202020204" pitchFamily="34" charset="0"/>
              <a:buChar char="•"/>
            </a:pPr>
            <a:r>
              <a:rPr lang="en-US">
                <a:solidFill>
                  <a:srgbClr val="0C2340"/>
                </a:solidFill>
              </a:rPr>
              <a:t>You can check the status and upcoming review dates of your request via the Status and Review Dates tab in the Enhancement Request Zone on the REACH site.</a:t>
            </a:r>
          </a:p>
          <a:p>
            <a:pPr marL="171450" indent="-171450">
              <a:spcBef>
                <a:spcPts val="0"/>
              </a:spcBef>
              <a:spcAft>
                <a:spcPts val="0"/>
              </a:spcAft>
              <a:buFont typeface="Arial" panose="020B0604020202020204" pitchFamily="34" charset="0"/>
              <a:buChar char="•"/>
            </a:pPr>
            <a:endParaRPr lang="en-US">
              <a:solidFill>
                <a:srgbClr val="0C2340"/>
              </a:solidFill>
            </a:endParaRPr>
          </a:p>
          <a:p>
            <a:pPr marL="0" indent="0">
              <a:spcBef>
                <a:spcPts val="0"/>
              </a:spcBef>
              <a:spcAft>
                <a:spcPts val="0"/>
              </a:spcAft>
              <a:buNone/>
            </a:pPr>
            <a:r>
              <a:rPr lang="en-US" b="1">
                <a:solidFill>
                  <a:srgbClr val="0C2340"/>
                </a:solidFill>
              </a:rPr>
              <a:t>What are the possible outcomes after triage?</a:t>
            </a:r>
          </a:p>
          <a:p>
            <a:pPr marL="171450" indent="-171450">
              <a:spcBef>
                <a:spcPts val="0"/>
              </a:spcBef>
              <a:spcAft>
                <a:spcPts val="0"/>
              </a:spcAft>
              <a:buFont typeface="Arial" panose="020B0604020202020204" pitchFamily="34" charset="0"/>
              <a:buChar char="•"/>
            </a:pPr>
            <a:r>
              <a:rPr lang="en-US">
                <a:solidFill>
                  <a:srgbClr val="0C2340"/>
                </a:solidFill>
              </a:rPr>
              <a:t>In-Scope &amp; Urgent: Request moves forward with priority.</a:t>
            </a:r>
          </a:p>
          <a:p>
            <a:pPr marL="171450" indent="-171450">
              <a:spcBef>
                <a:spcPts val="0"/>
              </a:spcBef>
              <a:spcAft>
                <a:spcPts val="0"/>
              </a:spcAft>
              <a:buFont typeface="Arial" panose="020B0604020202020204" pitchFamily="34" charset="0"/>
              <a:buChar char="•"/>
            </a:pPr>
            <a:r>
              <a:rPr lang="en-US">
                <a:solidFill>
                  <a:srgbClr val="0C2340"/>
                </a:solidFill>
              </a:rPr>
              <a:t>In-Scope &amp; Non-Urgent: Request is queued and may take longer.</a:t>
            </a:r>
          </a:p>
          <a:p>
            <a:pPr marL="171450" indent="-171450">
              <a:spcBef>
                <a:spcPts val="0"/>
              </a:spcBef>
              <a:spcAft>
                <a:spcPts val="0"/>
              </a:spcAft>
              <a:buFont typeface="Arial" panose="020B0604020202020204" pitchFamily="34" charset="0"/>
              <a:buChar char="•"/>
            </a:pPr>
            <a:r>
              <a:rPr lang="en-US">
                <a:solidFill>
                  <a:srgbClr val="0C2340"/>
                </a:solidFill>
              </a:rPr>
              <a:t>Out of Scope: Request will not be pursued.</a:t>
            </a:r>
          </a:p>
          <a:p>
            <a:pPr marL="171450" indent="-171450">
              <a:spcBef>
                <a:spcPts val="0"/>
              </a:spcBef>
              <a:spcAft>
                <a:spcPts val="0"/>
              </a:spcAft>
              <a:buFont typeface="Arial" panose="020B0604020202020204" pitchFamily="34" charset="0"/>
              <a:buChar char="•"/>
            </a:pPr>
            <a:r>
              <a:rPr lang="en-US">
                <a:solidFill>
                  <a:srgbClr val="0C2340"/>
                </a:solidFill>
              </a:rPr>
              <a:t>Discussion Required: Further clarification or discussion needed.</a:t>
            </a:r>
          </a:p>
          <a:p>
            <a:pPr marL="0" indent="0">
              <a:spcBef>
                <a:spcPts val="0"/>
              </a:spcBef>
              <a:spcAft>
                <a:spcPts val="0"/>
              </a:spcAft>
              <a:buNone/>
            </a:pPr>
            <a:endParaRPr lang="en-US">
              <a:solidFill>
                <a:srgbClr val="0C2340"/>
              </a:solidFill>
            </a:endParaRPr>
          </a:p>
          <a:p>
            <a:pPr marL="0" indent="0">
              <a:spcBef>
                <a:spcPts val="0"/>
              </a:spcBef>
              <a:spcAft>
                <a:spcPts val="0"/>
              </a:spcAft>
              <a:buNone/>
            </a:pPr>
            <a:r>
              <a:rPr lang="en-US" b="1">
                <a:solidFill>
                  <a:srgbClr val="0C2340"/>
                </a:solidFill>
              </a:rPr>
              <a:t>Who reviews and approves the enhancement requests?</a:t>
            </a:r>
          </a:p>
          <a:p>
            <a:pPr marL="171450" indent="-171450">
              <a:spcBef>
                <a:spcPts val="0"/>
              </a:spcBef>
              <a:spcAft>
                <a:spcPts val="0"/>
              </a:spcAft>
              <a:buFont typeface="Arial" panose="020B0604020202020204" pitchFamily="34" charset="0"/>
              <a:buChar char="•"/>
            </a:pPr>
            <a:r>
              <a:rPr lang="en-US">
                <a:solidFill>
                  <a:srgbClr val="0C2340"/>
                </a:solidFill>
              </a:rPr>
              <a:t>The US Standards Council, composed of Review Team Leadership and Business Representatives, reviews and approves standards in monthly meetings.</a:t>
            </a:r>
          </a:p>
          <a:p>
            <a:pPr marL="0" indent="0">
              <a:spcBef>
                <a:spcPts val="0"/>
              </a:spcBef>
              <a:spcAft>
                <a:spcPts val="0"/>
              </a:spcAft>
              <a:buNone/>
            </a:pPr>
            <a:endParaRPr lang="en-US">
              <a:solidFill>
                <a:srgbClr val="0C2340"/>
              </a:solidFill>
            </a:endParaRPr>
          </a:p>
          <a:p>
            <a:pPr marL="0" indent="0">
              <a:spcBef>
                <a:spcPts val="0"/>
              </a:spcBef>
              <a:spcAft>
                <a:spcPts val="0"/>
              </a:spcAft>
              <a:buNone/>
            </a:pPr>
            <a:r>
              <a:rPr lang="en-US" b="1">
                <a:solidFill>
                  <a:srgbClr val="0C2340"/>
                </a:solidFill>
              </a:rPr>
              <a:t>How long does the synthesis and review process take?</a:t>
            </a:r>
          </a:p>
          <a:p>
            <a:pPr marL="171450" indent="-171450">
              <a:spcBef>
                <a:spcPts val="0"/>
              </a:spcBef>
              <a:spcAft>
                <a:spcPts val="0"/>
              </a:spcAft>
              <a:buFont typeface="Arial" panose="020B0604020202020204" pitchFamily="34" charset="0"/>
              <a:buChar char="•"/>
            </a:pPr>
            <a:r>
              <a:rPr lang="en-US">
                <a:solidFill>
                  <a:srgbClr val="0C2340"/>
                </a:solidFill>
              </a:rPr>
              <a:t>The synthesis phase typically involves a 6-8 week sprint where the RCLO team, development team, and subject matter experts collaborate on the document updates. </a:t>
            </a:r>
            <a:r>
              <a:rPr lang="en-US" i="1">
                <a:solidFill>
                  <a:srgbClr val="0C2340"/>
                </a:solidFill>
              </a:rPr>
              <a:t>However, start of the synthesize step may be weeks to months after your request has been submitted based on current volume and your request’s overall urgency and impact. </a:t>
            </a:r>
          </a:p>
          <a:p>
            <a:pPr marL="0" indent="0">
              <a:spcBef>
                <a:spcPts val="0"/>
              </a:spcBef>
              <a:spcAft>
                <a:spcPts val="0"/>
              </a:spcAft>
              <a:buNone/>
            </a:pPr>
            <a:endParaRPr lang="en-US"/>
          </a:p>
          <a:p>
            <a:pPr marL="0" indent="0">
              <a:spcBef>
                <a:spcPts val="0"/>
              </a:spcBef>
              <a:spcAft>
                <a:spcPts val="0"/>
              </a:spcAft>
              <a:buNone/>
            </a:pPr>
            <a:endParaRPr lang="en-US"/>
          </a:p>
        </p:txBody>
      </p:sp>
      <p:sp>
        <p:nvSpPr>
          <p:cNvPr id="4" name="Footer Placeholder 3">
            <a:extLst>
              <a:ext uri="{FF2B5EF4-FFF2-40B4-BE49-F238E27FC236}">
                <a16:creationId xmlns:a16="http://schemas.microsoft.com/office/drawing/2014/main" id="{7D7E42D9-220B-9DB1-CDB9-E35BD84FBF7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all" spc="0" normalizeH="0" baseline="0" noProof="0">
                <a:ln>
                  <a:noFill/>
                </a:ln>
                <a:solidFill>
                  <a:srgbClr val="9EA7B3"/>
                </a:solidFill>
                <a:effectLst/>
                <a:uLnTx/>
                <a:uFillTx/>
                <a:latin typeface="Invention"/>
                <a:ea typeface="+mn-ea"/>
                <a:cs typeface="+mn-cs"/>
              </a:rPr>
              <a:t>FOR INTERNAL USE ONLY</a:t>
            </a:r>
          </a:p>
        </p:txBody>
      </p:sp>
    </p:spTree>
    <p:extLst>
      <p:ext uri="{BB962C8B-B14F-4D97-AF65-F5344CB8AC3E}">
        <p14:creationId xmlns:p14="http://schemas.microsoft.com/office/powerpoint/2010/main" val="12315208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A872D-EC23-D4A3-7321-20F45DE547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788B1-D88B-010C-42D5-A4AD05E950F7}"/>
              </a:ext>
            </a:extLst>
          </p:cNvPr>
          <p:cNvSpPr>
            <a:spLocks noGrp="1"/>
          </p:cNvSpPr>
          <p:nvPr>
            <p:ph type="title"/>
          </p:nvPr>
        </p:nvSpPr>
        <p:spPr/>
        <p:txBody>
          <a:bodyPr/>
          <a:lstStyle/>
          <a:p>
            <a:r>
              <a:rPr lang="en-US"/>
              <a:t>FAQs</a:t>
            </a:r>
          </a:p>
        </p:txBody>
      </p:sp>
      <p:sp>
        <p:nvSpPr>
          <p:cNvPr id="3" name="Content Placeholder 2">
            <a:extLst>
              <a:ext uri="{FF2B5EF4-FFF2-40B4-BE49-F238E27FC236}">
                <a16:creationId xmlns:a16="http://schemas.microsoft.com/office/drawing/2014/main" id="{96342568-FBC6-232F-0005-AC9FB4886DBC}"/>
              </a:ext>
            </a:extLst>
          </p:cNvPr>
          <p:cNvSpPr>
            <a:spLocks noGrp="1"/>
          </p:cNvSpPr>
          <p:nvPr>
            <p:ph idx="1"/>
          </p:nvPr>
        </p:nvSpPr>
        <p:spPr>
          <a:xfrm>
            <a:off x="377825" y="1380332"/>
            <a:ext cx="11436350" cy="4456111"/>
          </a:xfrm>
        </p:spPr>
        <p:txBody>
          <a:bodyPr/>
          <a:lstStyle/>
          <a:p>
            <a:pPr marL="0" indent="0">
              <a:spcBef>
                <a:spcPts val="0"/>
              </a:spcBef>
              <a:spcAft>
                <a:spcPts val="0"/>
              </a:spcAft>
              <a:buNone/>
            </a:pPr>
            <a:r>
              <a:rPr lang="en-US" b="1"/>
              <a:t>How is communication handled throughout the process?</a:t>
            </a:r>
          </a:p>
          <a:p>
            <a:pPr marL="171450" indent="-171450">
              <a:spcBef>
                <a:spcPts val="0"/>
              </a:spcBef>
              <a:spcAft>
                <a:spcPts val="0"/>
              </a:spcAft>
              <a:buFont typeface="Arial" panose="020B0604020202020204" pitchFamily="34" charset="0"/>
              <a:buChar char="•"/>
            </a:pPr>
            <a:r>
              <a:rPr lang="en-US"/>
              <a:t>The RCLO team communicates expectations, timing, and status updates to requestors and stakeholders. Approved changes are communicated via newsletters and training sessions.</a:t>
            </a:r>
          </a:p>
          <a:p>
            <a:pPr marL="171450" indent="-171450">
              <a:spcBef>
                <a:spcPts val="0"/>
              </a:spcBef>
              <a:spcAft>
                <a:spcPts val="0"/>
              </a:spcAft>
              <a:buFont typeface="Arial" panose="020B0604020202020204" pitchFamily="34" charset="0"/>
              <a:buChar char="•"/>
            </a:pPr>
            <a:endParaRPr lang="en-US"/>
          </a:p>
          <a:p>
            <a:pPr marL="0" indent="0">
              <a:spcBef>
                <a:spcPts val="0"/>
              </a:spcBef>
              <a:spcAft>
                <a:spcPts val="0"/>
              </a:spcAft>
              <a:buNone/>
            </a:pPr>
            <a:r>
              <a:rPr lang="en-US" b="1"/>
              <a:t>What roles are involved in the enhancement request process?</a:t>
            </a:r>
          </a:p>
          <a:p>
            <a:pPr marL="171450" indent="-171450">
              <a:spcBef>
                <a:spcPts val="0"/>
              </a:spcBef>
              <a:spcAft>
                <a:spcPts val="0"/>
              </a:spcAft>
              <a:buFont typeface="Arial" panose="020B0604020202020204" pitchFamily="34" charset="0"/>
              <a:buChar char="•"/>
            </a:pPr>
            <a:r>
              <a:rPr lang="en-US"/>
              <a:t>Core Team (RCLO): Manages process, triages requests, coordinates reviews.</a:t>
            </a:r>
          </a:p>
          <a:p>
            <a:pPr marL="171450" indent="-171450">
              <a:spcBef>
                <a:spcPts val="0"/>
              </a:spcBef>
              <a:spcAft>
                <a:spcPts val="0"/>
              </a:spcAft>
              <a:buFont typeface="Arial" panose="020B0604020202020204" pitchFamily="34" charset="0"/>
              <a:buChar char="•"/>
            </a:pPr>
            <a:r>
              <a:rPr lang="en-US"/>
              <a:t>Development Team: Revises standards and synthesizes documents.</a:t>
            </a:r>
          </a:p>
          <a:p>
            <a:pPr marL="171450" indent="-171450">
              <a:spcBef>
                <a:spcPts val="0"/>
              </a:spcBef>
              <a:spcAft>
                <a:spcPts val="0"/>
              </a:spcAft>
              <a:buFont typeface="Arial" panose="020B0604020202020204" pitchFamily="34" charset="0"/>
              <a:buChar char="•"/>
            </a:pPr>
            <a:r>
              <a:rPr lang="en-US"/>
              <a:t>Standards Council: Reviews and approves standards.</a:t>
            </a:r>
          </a:p>
          <a:p>
            <a:pPr marL="171450" indent="-171450">
              <a:spcBef>
                <a:spcPts val="0"/>
              </a:spcBef>
              <a:spcAft>
                <a:spcPts val="0"/>
              </a:spcAft>
              <a:buFont typeface="Arial" panose="020B0604020202020204" pitchFamily="34" charset="0"/>
              <a:buChar char="•"/>
            </a:pPr>
            <a:endParaRPr lang="en-US"/>
          </a:p>
          <a:p>
            <a:pPr marL="0" indent="0">
              <a:spcBef>
                <a:spcPts val="0"/>
              </a:spcBef>
              <a:spcAft>
                <a:spcPts val="0"/>
              </a:spcAft>
              <a:buNone/>
            </a:pPr>
            <a:r>
              <a:rPr lang="en-US" b="1"/>
              <a:t>How is the effectiveness of the process measured?</a:t>
            </a:r>
          </a:p>
          <a:p>
            <a:pPr marL="171450" indent="-171450">
              <a:spcBef>
                <a:spcPts val="0"/>
              </a:spcBef>
              <a:spcAft>
                <a:spcPts val="0"/>
              </a:spcAft>
              <a:buFont typeface="Arial" panose="020B0604020202020204" pitchFamily="34" charset="0"/>
              <a:buChar char="•"/>
            </a:pPr>
            <a:r>
              <a:rPr lang="en-US"/>
              <a:t>All request data is tracked in a SharePoint list and visualized in a </a:t>
            </a:r>
            <a:r>
              <a:rPr lang="en-US" err="1"/>
              <a:t>PowerBI</a:t>
            </a:r>
            <a:r>
              <a:rPr lang="en-US"/>
              <a:t> dashboard to monitor KPIs and identify areas for process improvement.</a:t>
            </a:r>
          </a:p>
        </p:txBody>
      </p:sp>
      <p:sp>
        <p:nvSpPr>
          <p:cNvPr id="4" name="Footer Placeholder 3">
            <a:extLst>
              <a:ext uri="{FF2B5EF4-FFF2-40B4-BE49-F238E27FC236}">
                <a16:creationId xmlns:a16="http://schemas.microsoft.com/office/drawing/2014/main" id="{D1FF2609-040E-D133-DA4B-C351A57FFC7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all" spc="0" normalizeH="0" baseline="0" noProof="0">
                <a:ln>
                  <a:noFill/>
                </a:ln>
                <a:solidFill>
                  <a:srgbClr val="9EA7B3"/>
                </a:solidFill>
                <a:effectLst/>
                <a:uLnTx/>
                <a:uFillTx/>
                <a:latin typeface="Invention"/>
                <a:ea typeface="+mn-ea"/>
                <a:cs typeface="+mn-cs"/>
              </a:rPr>
              <a:t>FOR INTERNAL USE ONLY</a:t>
            </a:r>
          </a:p>
        </p:txBody>
      </p:sp>
    </p:spTree>
    <p:extLst>
      <p:ext uri="{BB962C8B-B14F-4D97-AF65-F5344CB8AC3E}">
        <p14:creationId xmlns:p14="http://schemas.microsoft.com/office/powerpoint/2010/main" val="12597058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3FC605-D39D-BCE0-C322-CAACE6A4E910}"/>
              </a:ext>
            </a:extLst>
          </p:cNvPr>
          <p:cNvSpPr>
            <a:spLocks noGrp="1"/>
          </p:cNvSpPr>
          <p:nvPr>
            <p:ph type="sldNum" sz="quarter" idx="11"/>
          </p:nvPr>
        </p:nvSpPr>
        <p:spPr/>
        <p:txBody>
          <a:bodyPr/>
          <a:lstStyle/>
          <a:p>
            <a:fld id="{29CC380D-5F44-41E8-971E-CDD19ED6F8E3}" type="slidenum">
              <a:rPr lang="en-GB" smtClean="0"/>
              <a:pPr/>
              <a:t>26</a:t>
            </a:fld>
            <a:endParaRPr lang="en-GB"/>
          </a:p>
        </p:txBody>
      </p:sp>
      <p:sp>
        <p:nvSpPr>
          <p:cNvPr id="5" name="Title 4">
            <a:extLst>
              <a:ext uri="{FF2B5EF4-FFF2-40B4-BE49-F238E27FC236}">
                <a16:creationId xmlns:a16="http://schemas.microsoft.com/office/drawing/2014/main" id="{E29EAA98-2798-DBEB-7840-3C580E2CA7EE}"/>
              </a:ext>
            </a:extLst>
          </p:cNvPr>
          <p:cNvSpPr>
            <a:spLocks noGrp="1"/>
          </p:cNvSpPr>
          <p:nvPr>
            <p:ph type="title"/>
          </p:nvPr>
        </p:nvSpPr>
        <p:spPr>
          <a:xfrm>
            <a:off x="367992" y="2710590"/>
            <a:ext cx="10801453" cy="2085747"/>
          </a:xfrm>
        </p:spPr>
        <p:txBody>
          <a:bodyPr/>
          <a:lstStyle/>
          <a:p>
            <a:r>
              <a:rPr lang="en-US" sz="4400">
                <a:cs typeface="Arial"/>
              </a:rPr>
              <a:t>Active Label Updates | Deanna Vise</a:t>
            </a:r>
            <a:br>
              <a:rPr lang="en-US" sz="4400">
                <a:cs typeface="Arial"/>
              </a:rPr>
            </a:br>
            <a:br>
              <a:rPr lang="en-US">
                <a:highlight>
                  <a:srgbClr val="FFFF00"/>
                </a:highlight>
              </a:rPr>
            </a:br>
            <a:endParaRPr lang="en-US"/>
          </a:p>
        </p:txBody>
      </p:sp>
    </p:spTree>
    <p:extLst>
      <p:ext uri="{BB962C8B-B14F-4D97-AF65-F5344CB8AC3E}">
        <p14:creationId xmlns:p14="http://schemas.microsoft.com/office/powerpoint/2010/main" val="32811529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BBA7747-4734-794A-4B00-1606D18B2650}"/>
              </a:ext>
            </a:extLst>
          </p:cNvPr>
          <p:cNvSpPr>
            <a:spLocks noGrp="1"/>
          </p:cNvSpPr>
          <p:nvPr>
            <p:ph type="title"/>
          </p:nvPr>
        </p:nvSpPr>
        <p:spPr/>
        <p:txBody>
          <a:bodyPr/>
          <a:lstStyle/>
          <a:p>
            <a:r>
              <a:rPr lang="en-US">
                <a:ea typeface="Cambria" panose="02040503050406030204" pitchFamily="18" charset="0"/>
              </a:rPr>
              <a:t>Oncology Active Label Updates</a:t>
            </a:r>
            <a:endParaRPr lang="en-US"/>
          </a:p>
        </p:txBody>
      </p:sp>
      <p:sp>
        <p:nvSpPr>
          <p:cNvPr id="4" name="Slide Number Placeholder 3">
            <a:extLst>
              <a:ext uri="{FF2B5EF4-FFF2-40B4-BE49-F238E27FC236}">
                <a16:creationId xmlns:a16="http://schemas.microsoft.com/office/drawing/2014/main" id="{8E613B81-2E83-3DDF-A76E-FDF76ECD7450}"/>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9CC380D-5F44-41E8-971E-CDD19ED6F8E3}" type="slidenum">
              <a:rPr kumimoji="0" lang="en-GB" sz="700" b="0" i="0" u="none" strike="noStrike" kern="1200" cap="none" spc="0" normalizeH="0" baseline="0" noProof="0" smtClean="0">
                <a:ln>
                  <a:noFill/>
                </a:ln>
                <a:solidFill>
                  <a:srgbClr val="9EA7B3"/>
                </a:solidFill>
                <a:effectLst/>
                <a:uLnTx/>
                <a:uFillTx/>
                <a:latin typeface="Invention"/>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GB" sz="700" b="0" i="0" u="none" strike="noStrike" kern="1200" cap="none" spc="0" normalizeH="0" baseline="0" noProof="0">
              <a:ln>
                <a:noFill/>
              </a:ln>
              <a:solidFill>
                <a:srgbClr val="9EA7B3"/>
              </a:solidFill>
              <a:effectLst/>
              <a:uLnTx/>
              <a:uFillTx/>
              <a:latin typeface="Invention"/>
              <a:ea typeface="+mn-ea"/>
              <a:cs typeface="+mn-cs"/>
            </a:endParaRPr>
          </a:p>
        </p:txBody>
      </p:sp>
      <p:sp>
        <p:nvSpPr>
          <p:cNvPr id="13" name="TextBox 1">
            <a:extLst>
              <a:ext uri="{FF2B5EF4-FFF2-40B4-BE49-F238E27FC236}">
                <a16:creationId xmlns:a16="http://schemas.microsoft.com/office/drawing/2014/main" id="{C7988246-3A7E-30EF-FB3B-4556AD80FE7A}"/>
              </a:ext>
            </a:extLst>
          </p:cNvPr>
          <p:cNvSpPr txBox="1"/>
          <p:nvPr/>
        </p:nvSpPr>
        <p:spPr>
          <a:xfrm>
            <a:off x="275849" y="1224923"/>
            <a:ext cx="5677822" cy="59093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1" algn="l" defTabSz="914400" rtl="0" eaLnBrk="1" fontAlgn="auto" latinLnBrk="0" hangingPunct="1">
              <a:lnSpc>
                <a:spcPct val="100000"/>
              </a:lnSpc>
              <a:spcBef>
                <a:spcPts val="0"/>
              </a:spcBef>
              <a:spcAft>
                <a:spcPts val="0"/>
              </a:spcAft>
              <a:buClrTx/>
              <a:buSzTx/>
              <a:tabLst/>
              <a:defRPr/>
            </a:pPr>
            <a:endParaRPr kumimoji="0" lang="en-US" sz="1400" b="1" i="0" u="none" strike="noStrike" kern="1200" cap="none" spc="0" normalizeH="0" baseline="0" noProof="0">
              <a:ln>
                <a:noFill/>
              </a:ln>
              <a:solidFill>
                <a:prstClr val="black"/>
              </a:solidFill>
              <a:effectLst/>
              <a:uLnTx/>
              <a:uFillTx/>
              <a:latin typeface="Invention"/>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n-US" sz="1400" b="1" i="0" u="none" strike="noStrike" kern="1200" cap="none" spc="0" normalizeH="0" baseline="0" noProof="0">
                <a:ln>
                  <a:noFill/>
                </a:ln>
                <a:solidFill>
                  <a:prstClr val="black"/>
                </a:solidFill>
                <a:effectLst/>
                <a:uLnTx/>
                <a:uFillTx/>
                <a:latin typeface="Invention"/>
                <a:ea typeface="Calibri"/>
                <a:cs typeface="Calibri"/>
              </a:rPr>
              <a:t>May 2025 </a:t>
            </a:r>
            <a:r>
              <a:rPr kumimoji="0" lang="en-US" sz="1400" b="1" i="0" u="none" strike="noStrike" kern="1200" cap="none" spc="0" normalizeH="0" baseline="0" noProof="0" err="1">
                <a:ln>
                  <a:noFill/>
                </a:ln>
                <a:solidFill>
                  <a:prstClr val="black"/>
                </a:solidFill>
                <a:effectLst/>
                <a:uLnTx/>
                <a:uFillTx/>
                <a:latin typeface="Invention"/>
                <a:ea typeface="Calibri"/>
                <a:cs typeface="Calibri"/>
              </a:rPr>
              <a:t>Welireg</a:t>
            </a:r>
            <a:r>
              <a:rPr kumimoji="0" lang="en-US" sz="1400" b="1" i="0" u="none" strike="noStrike" kern="1200" cap="none" spc="0" normalizeH="0" baseline="0" noProof="0">
                <a:ln>
                  <a:noFill/>
                </a:ln>
                <a:solidFill>
                  <a:prstClr val="black"/>
                </a:solidFill>
                <a:effectLst/>
                <a:uLnTx/>
                <a:uFillTx/>
                <a:latin typeface="Invention"/>
                <a:ea typeface="Calibri"/>
                <a:cs typeface="Calibri"/>
              </a:rPr>
              <a:t> PPGL </a:t>
            </a:r>
          </a:p>
          <a:p>
            <a:pPr marL="1200150" marR="0" lvl="2"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n-US" sz="1400" b="1" i="0" u="none" strike="noStrike" kern="1200" cap="none" spc="0" normalizeH="0" baseline="0" noProof="0">
                <a:ln>
                  <a:noFill/>
                </a:ln>
                <a:solidFill>
                  <a:prstClr val="black"/>
                </a:solidFill>
                <a:effectLst/>
                <a:uLnTx/>
                <a:uFillTx/>
                <a:latin typeface="Invention"/>
                <a:ea typeface="Calibri"/>
                <a:cs typeface="Calibri"/>
              </a:rPr>
              <a:t>Deadline: August 19, 2025</a:t>
            </a:r>
            <a:endParaRPr kumimoji="0" lang="en-US" sz="1400" b="0" i="0" u="none" strike="noStrike" kern="1200" cap="none" spc="0" normalizeH="0" baseline="0" noProof="0">
              <a:ln>
                <a:noFill/>
              </a:ln>
              <a:solidFill>
                <a:prstClr val="black"/>
              </a:solidFill>
              <a:effectLst/>
              <a:uLnTx/>
              <a:uFillTx/>
              <a:latin typeface="Invention"/>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Invention"/>
                <a:ea typeface="Calibri"/>
                <a:cs typeface="Calibri"/>
              </a:rPr>
              <a:t>Point of Contact: Carleigh Bergeman </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n-US" sz="1400" b="1" i="0" u="none" strike="noStrike" kern="1200" cap="none" spc="0" normalizeH="0" baseline="0" noProof="0">
                <a:ln>
                  <a:noFill/>
                </a:ln>
                <a:solidFill>
                  <a:prstClr val="black"/>
                </a:solidFill>
                <a:effectLst/>
                <a:uLnTx/>
                <a:uFillTx/>
                <a:latin typeface="Invention"/>
                <a:ea typeface="Calibri"/>
                <a:cs typeface="Calibri"/>
              </a:rPr>
              <a:t>April 2025 KN-522 TNBC</a:t>
            </a: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1200150" marR="0" lvl="2"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n-US" sz="1400" b="1" i="0" u="none" strike="noStrike" kern="1200" cap="none" spc="0" normalizeH="0" baseline="0" noProof="0">
                <a:ln>
                  <a:noFill/>
                </a:ln>
                <a:solidFill>
                  <a:prstClr val="black"/>
                </a:solidFill>
                <a:effectLst/>
                <a:uLnTx/>
                <a:uFillTx/>
                <a:latin typeface="Invention"/>
                <a:ea typeface="Calibri"/>
                <a:cs typeface="Calibri"/>
              </a:rPr>
              <a:t>Deadline: August 19, 2025</a:t>
            </a: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1200150" marR="0" lvl="2"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n-US" sz="1400" b="0" i="0" u="none" strike="noStrike" kern="1200" cap="none" spc="0" normalizeH="0" baseline="0" noProof="0">
                <a:ln>
                  <a:noFill/>
                </a:ln>
                <a:solidFill>
                  <a:prstClr val="black"/>
                </a:solidFill>
                <a:effectLst/>
                <a:uLnTx/>
                <a:uFillTx/>
                <a:latin typeface="Invention"/>
                <a:ea typeface="Calibri"/>
                <a:cs typeface="Calibri"/>
              </a:rPr>
              <a:t>Point of Contact: Angela Kennedy</a:t>
            </a:r>
          </a:p>
          <a:p>
            <a:pPr marL="742950" marR="0" lvl="1" indent="-285750" algn="l" defTabSz="914400" rtl="0" eaLnBrk="1" fontAlgn="auto" latinLnBrk="0" hangingPunct="1">
              <a:lnSpc>
                <a:spcPct val="100000"/>
              </a:lnSpc>
              <a:spcBef>
                <a:spcPts val="0"/>
              </a:spcBef>
              <a:spcAft>
                <a:spcPts val="0"/>
              </a:spcAft>
              <a:buClrTx/>
              <a:buSzTx/>
              <a:buFont typeface="Arial,Sans-Serif"/>
              <a:buChar char="•"/>
              <a:tabLst/>
              <a:defRPr/>
            </a:pP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n-US" sz="1400" b="1" i="0" u="none" strike="noStrike" kern="1200" cap="none" spc="0" normalizeH="0" baseline="0" noProof="0">
                <a:ln>
                  <a:noFill/>
                </a:ln>
                <a:solidFill>
                  <a:prstClr val="black"/>
                </a:solidFill>
                <a:effectLst/>
                <a:uLnTx/>
                <a:uFillTx/>
                <a:latin typeface="Invention"/>
                <a:ea typeface="Calibri"/>
                <a:cs typeface="Calibri"/>
              </a:rPr>
              <a:t>May 2025 Gastric/ESO &amp; KN-057 NMIBC </a:t>
            </a: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1200150" marR="0" lvl="2"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n-US" sz="1400" b="1" i="0" u="none" strike="noStrike" kern="1200" cap="none" spc="0" normalizeH="0" baseline="0" noProof="0">
                <a:ln>
                  <a:noFill/>
                </a:ln>
                <a:solidFill>
                  <a:prstClr val="black"/>
                </a:solidFill>
                <a:effectLst/>
                <a:uLnTx/>
                <a:uFillTx/>
                <a:latin typeface="Invention"/>
                <a:ea typeface="Calibri"/>
                <a:cs typeface="Calibri"/>
              </a:rPr>
              <a:t>All other assets Deadline: August 25, 2025</a:t>
            </a: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1200150" marR="0" lvl="2"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n-US" sz="1400" b="0" i="0" u="none" strike="noStrike" kern="1200" cap="none" spc="0" normalizeH="0" baseline="0" noProof="0">
                <a:ln>
                  <a:noFill/>
                </a:ln>
                <a:solidFill>
                  <a:prstClr val="black"/>
                </a:solidFill>
                <a:effectLst/>
                <a:uLnTx/>
                <a:uFillTx/>
                <a:latin typeface="Invention"/>
                <a:ea typeface="Calibri"/>
                <a:cs typeface="Calibri"/>
              </a:rPr>
              <a:t>Point of Contact: Alicia Monica</a:t>
            </a:r>
          </a:p>
          <a:p>
            <a:pPr lvl="1">
              <a:defRPr/>
            </a:pPr>
            <a:endParaRPr lang="en-US" sz="1400" b="1">
              <a:solidFill>
                <a:prstClr val="black"/>
              </a:solidFill>
              <a:latin typeface="Invention" panose="020B0503020008020204" pitchFamily="34" charset="0"/>
              <a:ea typeface="Calibri"/>
              <a:cs typeface="Calibri"/>
            </a:endParaRPr>
          </a:p>
          <a:p>
            <a:pPr marL="742950" lvl="1" indent="-285750">
              <a:buFont typeface="Arial,Sans-Serif" panose="020B0604020202020204" pitchFamily="34" charset="0"/>
              <a:buChar char="•"/>
              <a:defRPr/>
            </a:pPr>
            <a:r>
              <a:rPr lang="en-US" sz="1400" b="1">
                <a:solidFill>
                  <a:prstClr val="black"/>
                </a:solidFill>
                <a:ea typeface="Calibri"/>
                <a:cs typeface="Calibri"/>
              </a:rPr>
              <a:t>June 2025 KN-A18 Cervical LU</a:t>
            </a:r>
            <a:endParaRPr lang="en-US" sz="1400">
              <a:solidFill>
                <a:prstClr val="black"/>
              </a:solidFill>
              <a:ea typeface="Calibri"/>
              <a:cs typeface="Calibri"/>
            </a:endParaRPr>
          </a:p>
          <a:p>
            <a:pPr marL="1200150" lvl="2" indent="-285750">
              <a:buFont typeface="Arial,Sans-Serif" panose="020B0604020202020204" pitchFamily="34" charset="0"/>
              <a:buChar char="•"/>
              <a:defRPr/>
            </a:pPr>
            <a:r>
              <a:rPr lang="en-US" sz="1400" b="1">
                <a:solidFill>
                  <a:prstClr val="black"/>
                </a:solidFill>
                <a:ea typeface="Calibri"/>
                <a:cs typeface="Calibri"/>
              </a:rPr>
              <a:t>Deadline: September 1, 2025</a:t>
            </a:r>
            <a:endParaRPr lang="en-US" sz="1400">
              <a:solidFill>
                <a:prstClr val="black"/>
              </a:solidFill>
              <a:ea typeface="Calibri"/>
              <a:cs typeface="Calibri"/>
            </a:endParaRPr>
          </a:p>
          <a:p>
            <a:pPr marL="1200150" lvl="2" indent="-285750">
              <a:buFont typeface="Arial,Sans-Serif" panose="020B0604020202020204" pitchFamily="34" charset="0"/>
              <a:buChar char="•"/>
              <a:defRPr/>
            </a:pPr>
            <a:r>
              <a:rPr lang="en-US" sz="1400">
                <a:solidFill>
                  <a:prstClr val="black"/>
                </a:solidFill>
                <a:ea typeface="Calibri"/>
                <a:cs typeface="Calibri"/>
              </a:rPr>
              <a:t>Point of Contact: Angela Kennedy</a:t>
            </a:r>
          </a:p>
          <a:p>
            <a:pPr marL="1200150" lvl="2" indent="-285750">
              <a:buFont typeface="Arial,Sans-Serif" panose="020B0604020202020204" pitchFamily="34" charset="0"/>
              <a:buChar char="•"/>
              <a:defRPr/>
            </a:pPr>
            <a:endParaRPr lang="en-US" sz="1400">
              <a:solidFill>
                <a:prstClr val="black"/>
              </a:solidFill>
              <a:ea typeface="Calibri"/>
              <a:cs typeface="Calibri"/>
            </a:endParaRPr>
          </a:p>
          <a:p>
            <a:pPr marL="742950" lvl="1" indent="-285750">
              <a:buFont typeface="Arial,Sans-Serif" panose="020B0604020202020204" pitchFamily="34" charset="0"/>
              <a:buChar char="•"/>
              <a:defRPr/>
            </a:pPr>
            <a:r>
              <a:rPr lang="en-US" sz="1400" b="1">
                <a:solidFill>
                  <a:prstClr val="black"/>
                </a:solidFill>
                <a:ea typeface="Calibri"/>
                <a:cs typeface="Calibri"/>
              </a:rPr>
              <a:t>July 2025 LYNPARZA SLU</a:t>
            </a:r>
            <a:endParaRPr lang="en-US" sz="1400">
              <a:solidFill>
                <a:prstClr val="black"/>
              </a:solidFill>
              <a:ea typeface="Calibri"/>
              <a:cs typeface="Calibri"/>
            </a:endParaRPr>
          </a:p>
          <a:p>
            <a:pPr marL="1200150" lvl="0" indent="-285750">
              <a:buFont typeface="Arial,Sans-Serif" panose="020B0604020202020204" pitchFamily="34" charset="0"/>
              <a:buChar char="•"/>
              <a:defRPr/>
            </a:pPr>
            <a:r>
              <a:rPr lang="en-US" sz="1400">
                <a:solidFill>
                  <a:prstClr val="black"/>
                </a:solidFill>
                <a:ea typeface="Calibri"/>
                <a:cs typeface="Calibri"/>
              </a:rPr>
              <a:t>Impacts all branded LYNPARZA jobs</a:t>
            </a:r>
          </a:p>
          <a:p>
            <a:pPr marL="1200150" lvl="2" indent="-285750">
              <a:buFont typeface="Arial,Sans-Serif" panose="020B0604020202020204" pitchFamily="34" charset="0"/>
              <a:buChar char="•"/>
              <a:defRPr/>
            </a:pPr>
            <a:r>
              <a:rPr lang="en-US" sz="1400" b="1">
                <a:solidFill>
                  <a:prstClr val="black"/>
                </a:solidFill>
                <a:ea typeface="Calibri"/>
                <a:cs typeface="Calibri"/>
              </a:rPr>
              <a:t>Deadline: September 2, 2025</a:t>
            </a:r>
            <a:endParaRPr lang="en-US" sz="1400">
              <a:solidFill>
                <a:prstClr val="black"/>
              </a:solidFill>
              <a:ea typeface="Calibri"/>
              <a:cs typeface="Calibri"/>
            </a:endParaRPr>
          </a:p>
          <a:p>
            <a:pPr marL="1200150" lvl="2" indent="-285750">
              <a:buFont typeface="Arial,Sans-Serif" panose="020B0604020202020204" pitchFamily="34" charset="0"/>
              <a:buChar char="•"/>
              <a:defRPr/>
            </a:pPr>
            <a:r>
              <a:rPr lang="en-US" sz="1400">
                <a:solidFill>
                  <a:prstClr val="black"/>
                </a:solidFill>
                <a:ea typeface="Calibri"/>
                <a:cs typeface="Calibri"/>
              </a:rPr>
              <a:t>Point of Contact: Carleigh Bergeman</a:t>
            </a:r>
            <a:endParaRPr lang="en-US">
              <a:solidFill>
                <a:prstClr val="black"/>
              </a:solidFill>
              <a:latin typeface="Aptos" panose="02110004020202020204"/>
            </a:endParaRPr>
          </a:p>
          <a:p>
            <a:pPr marL="1200150" marR="0" lvl="2" indent="-285750" algn="l" defTabSz="914400" rtl="0" eaLnBrk="1" fontAlgn="auto" latinLnBrk="0" hangingPunct="1">
              <a:lnSpc>
                <a:spcPct val="100000"/>
              </a:lnSpc>
              <a:spcBef>
                <a:spcPts val="0"/>
              </a:spcBef>
              <a:spcAft>
                <a:spcPts val="0"/>
              </a:spcAft>
              <a:buClrTx/>
              <a:buSzTx/>
              <a:buFont typeface="Arial,Sans-Serif"/>
              <a:buChar char="•"/>
              <a:tabLst/>
              <a:defRPr/>
            </a:pP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1200150" marR="0" lvl="2" indent="-285750" algn="l" defTabSz="914400" rtl="0" eaLnBrk="1" fontAlgn="auto" latinLnBrk="0" hangingPunct="1">
              <a:lnSpc>
                <a:spcPct val="100000"/>
              </a:lnSpc>
              <a:spcBef>
                <a:spcPts val="0"/>
              </a:spcBef>
              <a:spcAft>
                <a:spcPts val="0"/>
              </a:spcAft>
              <a:buClrTx/>
              <a:buSzTx/>
              <a:buFont typeface="Arial,Sans-Serif"/>
              <a:buChar char="•"/>
              <a:tabLst/>
              <a:defRPr/>
            </a:pP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1200150" marR="0" lvl="2"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Invention" panose="020B0503020008020204" pitchFamily="34" charset="0"/>
              <a:ea typeface="Calibri"/>
              <a:cs typeface="Calibri"/>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p:txBody>
      </p:sp>
      <p:sp>
        <p:nvSpPr>
          <p:cNvPr id="14" name="TextBox 11">
            <a:extLst>
              <a:ext uri="{FF2B5EF4-FFF2-40B4-BE49-F238E27FC236}">
                <a16:creationId xmlns:a16="http://schemas.microsoft.com/office/drawing/2014/main" id="{B202EBF6-6CF8-93A6-5930-9608F96C7559}"/>
              </a:ext>
            </a:extLst>
          </p:cNvPr>
          <p:cNvSpPr txBox="1"/>
          <p:nvPr/>
        </p:nvSpPr>
        <p:spPr>
          <a:xfrm>
            <a:off x="6308308" y="1224923"/>
            <a:ext cx="5391151" cy="280076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ysClr val="windowText" lastClr="000000"/>
                </a:solidFill>
                <a:latin typeface="Aptos" panose="02110004020202020204"/>
              </a:defRPr>
            </a:lvl1pPr>
            <a:lvl2pPr marL="457200" algn="l" defTabSz="914400" rtl="0" eaLnBrk="1" latinLnBrk="0" hangingPunct="1">
              <a:defRPr sz="1800" kern="1200">
                <a:solidFill>
                  <a:sysClr val="windowText" lastClr="000000"/>
                </a:solidFill>
                <a:latin typeface="Aptos" panose="02110004020202020204"/>
              </a:defRPr>
            </a:lvl2pPr>
            <a:lvl3pPr marL="914400" algn="l" defTabSz="914400" rtl="0" eaLnBrk="1" latinLnBrk="0" hangingPunct="1">
              <a:defRPr sz="1800" kern="1200">
                <a:solidFill>
                  <a:sysClr val="windowText" lastClr="000000"/>
                </a:solidFill>
                <a:latin typeface="Aptos" panose="02110004020202020204"/>
              </a:defRPr>
            </a:lvl3pPr>
            <a:lvl4pPr marL="1371600" algn="l" defTabSz="914400" rtl="0" eaLnBrk="1" latinLnBrk="0" hangingPunct="1">
              <a:defRPr sz="1800" kern="1200">
                <a:solidFill>
                  <a:sysClr val="windowText" lastClr="000000"/>
                </a:solidFill>
                <a:latin typeface="Aptos" panose="02110004020202020204"/>
              </a:defRPr>
            </a:lvl4pPr>
            <a:lvl5pPr marL="1828800" algn="l" defTabSz="914400" rtl="0" eaLnBrk="1" latinLnBrk="0" hangingPunct="1">
              <a:defRPr sz="1800" kern="1200">
                <a:solidFill>
                  <a:sysClr val="windowText" lastClr="000000"/>
                </a:solidFill>
                <a:latin typeface="Aptos" panose="02110004020202020204"/>
              </a:defRPr>
            </a:lvl5pPr>
            <a:lvl6pPr marL="2286000" algn="l" defTabSz="914400" rtl="0" eaLnBrk="1" latinLnBrk="0" hangingPunct="1">
              <a:defRPr sz="1800" kern="1200">
                <a:solidFill>
                  <a:sysClr val="windowText" lastClr="000000"/>
                </a:solidFill>
                <a:latin typeface="Aptos" panose="02110004020202020204"/>
              </a:defRPr>
            </a:lvl6pPr>
            <a:lvl7pPr marL="2743200" algn="l" defTabSz="914400" rtl="0" eaLnBrk="1" latinLnBrk="0" hangingPunct="1">
              <a:defRPr sz="1800" kern="1200">
                <a:solidFill>
                  <a:sysClr val="windowText" lastClr="000000"/>
                </a:solidFill>
                <a:latin typeface="Aptos" panose="02110004020202020204"/>
              </a:defRPr>
            </a:lvl7pPr>
            <a:lvl8pPr marL="3200400" algn="l" defTabSz="914400" rtl="0" eaLnBrk="1" latinLnBrk="0" hangingPunct="1">
              <a:defRPr sz="1800" kern="1200">
                <a:solidFill>
                  <a:sysClr val="windowText" lastClr="000000"/>
                </a:solidFill>
                <a:latin typeface="Aptos" panose="02110004020202020204"/>
              </a:defRPr>
            </a:lvl8pPr>
            <a:lvl9pPr marL="3657600" algn="l" defTabSz="914400" rtl="0" eaLnBrk="1" latinLnBrk="0" hangingPunct="1">
              <a:defRPr sz="1800" kern="1200">
                <a:solidFill>
                  <a:sysClr val="windowText" lastClr="000000"/>
                </a:solidFill>
                <a:latin typeface="Aptos" panose="02110004020202020204"/>
              </a:defRPr>
            </a:lvl9pPr>
          </a:lstStyle>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Invention"/>
                <a:ea typeface="Calibri"/>
                <a:cs typeface="Calibri"/>
              </a:rPr>
              <a:t>June 2025 H &amp; N LU</a:t>
            </a: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1200150" marR="0" lvl="2"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Invention"/>
                <a:ea typeface="Calibri"/>
                <a:cs typeface="Calibri"/>
              </a:rPr>
              <a:t>Impacts HCP + CON in PI, MG, and SSI/ISI</a:t>
            </a:r>
          </a:p>
          <a:p>
            <a:pPr marL="1200150" marR="0" lvl="2"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Invention"/>
                <a:ea typeface="Calibri"/>
                <a:cs typeface="Calibri"/>
              </a:rPr>
              <a:t>Deadline: September 12, 2025</a:t>
            </a: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1200150" marR="0" lvl="2"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Invention"/>
                <a:ea typeface="Calibri"/>
                <a:cs typeface="Calibri"/>
              </a:rPr>
              <a:t>Point of Contact: Alicia Monica</a:t>
            </a:r>
          </a:p>
          <a:p>
            <a:pPr marL="12001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Invention"/>
              <a:ea typeface="Calibri"/>
              <a:cs typeface="Calibri"/>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a:ln>
                <a:noFill/>
              </a:ln>
              <a:solidFill>
                <a:prstClr val="black"/>
              </a:solidFill>
              <a:effectLst/>
              <a:highlight>
                <a:srgbClr val="FFFF00"/>
              </a:highlight>
              <a:uLnTx/>
              <a:uFillTx/>
              <a:latin typeface="Invention"/>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a:ln>
                <a:noFill/>
              </a:ln>
              <a:solidFill>
                <a:prstClr val="black"/>
              </a:solidFill>
              <a:effectLst/>
              <a:highlight>
                <a:srgbClr val="FFFF00"/>
              </a:highlight>
              <a:uLnTx/>
              <a:uFillTx/>
              <a:latin typeface="Invention"/>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a:ln>
                <a:noFill/>
              </a:ln>
              <a:solidFill>
                <a:prstClr val="black"/>
              </a:solidFill>
              <a:effectLst/>
              <a:highlight>
                <a:srgbClr val="FFFF00"/>
              </a:highlight>
              <a:uLnTx/>
              <a:uFillTx/>
              <a:latin typeface="Invention"/>
              <a:ea typeface="Calibri"/>
              <a:cs typeface="Calibri"/>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highlight>
                <a:srgbClr val="FFFF00"/>
              </a:highlight>
              <a:uLnTx/>
              <a:uFillTx/>
              <a:latin typeface="Invention" panose="020B0503020008020204" pitchFamily="34" charset="0"/>
              <a:ea typeface="Calibri"/>
              <a:cs typeface="Calibri"/>
            </a:endParaRPr>
          </a:p>
          <a:p>
            <a:pPr marL="1200150" marR="0" lvl="2" indent="-285750" algn="l" defTabSz="914400" rtl="0" eaLnBrk="1" fontAlgn="auto" latinLnBrk="0" hangingPunct="1">
              <a:lnSpc>
                <a:spcPct val="100000"/>
              </a:lnSpc>
              <a:spcBef>
                <a:spcPts val="0"/>
              </a:spcBef>
              <a:spcAft>
                <a:spcPts val="0"/>
              </a:spcAft>
              <a:buClrTx/>
              <a:buSzTx/>
              <a:buFont typeface="Arial,Sans-Serif"/>
              <a:buChar char="•"/>
              <a:tabLst/>
              <a:defRPr/>
            </a:pPr>
            <a:endParaRPr kumimoji="0" lang="en-US" sz="1800" b="0" i="0" u="none" strike="noStrike" kern="1200" cap="none" spc="0" normalizeH="0" baseline="0" noProof="0">
              <a:ln>
                <a:noFill/>
              </a:ln>
              <a:solidFill>
                <a:sysClr val="windowText" lastClr="000000"/>
              </a:solidFill>
              <a:effectLst/>
              <a:uLnTx/>
              <a:uFillTx/>
              <a:latin typeface="Invention" panose="020B0503020008020204" pitchFamily="34" charset="0"/>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Invention" panose="020B0503020008020204" pitchFamily="34" charset="0"/>
              <a:ea typeface="Calibri"/>
              <a:cs typeface="Calibri"/>
            </a:endParaRPr>
          </a:p>
        </p:txBody>
      </p:sp>
      <p:sp>
        <p:nvSpPr>
          <p:cNvPr id="2" name="TextBox 1">
            <a:extLst>
              <a:ext uri="{FF2B5EF4-FFF2-40B4-BE49-F238E27FC236}">
                <a16:creationId xmlns:a16="http://schemas.microsoft.com/office/drawing/2014/main" id="{6169F7AE-E69C-FBBA-004C-330DA2152F4F}"/>
              </a:ext>
            </a:extLst>
          </p:cNvPr>
          <p:cNvSpPr txBox="1"/>
          <p:nvPr/>
        </p:nvSpPr>
        <p:spPr>
          <a:xfrm>
            <a:off x="5515897" y="445956"/>
            <a:ext cx="7415395" cy="534848"/>
          </a:xfrm>
          <a:prstGeom prst="rect">
            <a:avLst/>
          </a:prstGeom>
          <a:noFill/>
        </p:spPr>
        <p:txBody>
          <a:bodyPr wrap="square" lIns="0" tIns="0" rIns="0" bIns="0" rtlCol="0">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Invention Light"/>
                <a:ea typeface="Calibri" panose="020F0502020204030204"/>
                <a:cs typeface="Calibri" panose="020F0502020204030204"/>
              </a:rPr>
              <a:t>REMINDER</a:t>
            </a:r>
            <a:r>
              <a:rPr kumimoji="0" lang="en-US" sz="1800" b="0" i="0" u="none" strike="noStrike" kern="1200" cap="none" spc="0" normalizeH="0" baseline="0" noProof="0">
                <a:ln>
                  <a:noFill/>
                </a:ln>
                <a:solidFill>
                  <a:prstClr val="black"/>
                </a:solidFill>
                <a:effectLst/>
                <a:uLnTx/>
                <a:uFillTx/>
                <a:latin typeface="Invention Light"/>
                <a:ea typeface="Calibri" panose="020F0502020204030204"/>
                <a:cs typeface="Calibri" panose="020F0502020204030204"/>
              </a:rPr>
              <a:t>: LU decks are housed </a:t>
            </a:r>
            <a:r>
              <a:rPr kumimoji="0" lang="en-US" sz="1800" b="0" i="0" u="none" strike="noStrike" kern="1200" cap="none" spc="0" normalizeH="0" baseline="0" noProof="0">
                <a:ln>
                  <a:noFill/>
                </a:ln>
                <a:solidFill>
                  <a:prstClr val="black"/>
                </a:solidFill>
                <a:effectLst/>
                <a:uLnTx/>
                <a:uFillTx/>
                <a:latin typeface="Invention Light"/>
                <a:ea typeface="Calibri" panose="020F0502020204030204"/>
                <a:cs typeface="Calibri" panose="020F0502020204030204"/>
                <a:hlinkClick r:id="rId2"/>
              </a:rPr>
              <a:t>here</a:t>
            </a:r>
            <a:r>
              <a:rPr kumimoji="0" lang="en-US" sz="1800" b="0" i="0" u="none" strike="noStrike" kern="1200" cap="none" spc="0" normalizeH="0" baseline="0" noProof="0">
                <a:ln>
                  <a:noFill/>
                </a:ln>
                <a:solidFill>
                  <a:prstClr val="black"/>
                </a:solidFill>
                <a:effectLst/>
                <a:uLnTx/>
                <a:uFillTx/>
                <a:latin typeface="Invention Light"/>
                <a:ea typeface="Calibri" panose="020F0502020204030204"/>
                <a:cs typeface="Calibri" panose="020F0502020204030204"/>
              </a:rPr>
              <a:t> on the REACH site</a:t>
            </a:r>
          </a:p>
        </p:txBody>
      </p:sp>
      <p:pic>
        <p:nvPicPr>
          <p:cNvPr id="3" name="Graphic 2" descr="Exclamation mark with solid fill">
            <a:extLst>
              <a:ext uri="{FF2B5EF4-FFF2-40B4-BE49-F238E27FC236}">
                <a16:creationId xmlns:a16="http://schemas.microsoft.com/office/drawing/2014/main" id="{043DA79E-B4D8-F620-90AF-7A3069C606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4907" y="295672"/>
            <a:ext cx="776851" cy="776851"/>
          </a:xfrm>
          <a:prstGeom prst="rect">
            <a:avLst/>
          </a:prstGeom>
        </p:spPr>
      </p:pic>
      <p:grpSp>
        <p:nvGrpSpPr>
          <p:cNvPr id="8" name="Group 7">
            <a:extLst>
              <a:ext uri="{FF2B5EF4-FFF2-40B4-BE49-F238E27FC236}">
                <a16:creationId xmlns:a16="http://schemas.microsoft.com/office/drawing/2014/main" id="{D311F95B-3FB3-9322-5944-7A12410C47A4}"/>
              </a:ext>
            </a:extLst>
          </p:cNvPr>
          <p:cNvGrpSpPr/>
          <p:nvPr/>
        </p:nvGrpSpPr>
        <p:grpSpPr>
          <a:xfrm>
            <a:off x="6998982" y="3283962"/>
            <a:ext cx="4449223" cy="2349115"/>
            <a:chOff x="6612878" y="3283962"/>
            <a:chExt cx="4449223" cy="2349115"/>
          </a:xfrm>
        </p:grpSpPr>
        <p:sp>
          <p:nvSpPr>
            <p:cNvPr id="6" name="Rectangle: Rounded Corners 5">
              <a:extLst>
                <a:ext uri="{FF2B5EF4-FFF2-40B4-BE49-F238E27FC236}">
                  <a16:creationId xmlns:a16="http://schemas.microsoft.com/office/drawing/2014/main" id="{9E12DC18-2934-4791-F516-F4B0B7BB2477}"/>
                </a:ext>
              </a:extLst>
            </p:cNvPr>
            <p:cNvSpPr/>
            <p:nvPr/>
          </p:nvSpPr>
          <p:spPr>
            <a:xfrm>
              <a:off x="6612878" y="3283962"/>
              <a:ext cx="4449223" cy="2349115"/>
            </a:xfrm>
            <a:prstGeom prst="roundRect">
              <a:avLst/>
            </a:prstGeom>
            <a:noFill/>
            <a:ln w="19050">
              <a:solidFill>
                <a:srgbClr val="00857C"/>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indent="0" algn="ctr" defTabSz="914126"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sp>
          <p:nvSpPr>
            <p:cNvPr id="7" name="TextBox 6">
              <a:extLst>
                <a:ext uri="{FF2B5EF4-FFF2-40B4-BE49-F238E27FC236}">
                  <a16:creationId xmlns:a16="http://schemas.microsoft.com/office/drawing/2014/main" id="{6A1001FA-A895-4C14-20B8-C888894E2C1D}"/>
                </a:ext>
              </a:extLst>
            </p:cNvPr>
            <p:cNvSpPr txBox="1"/>
            <p:nvPr/>
          </p:nvSpPr>
          <p:spPr>
            <a:xfrm>
              <a:off x="6945667" y="3640038"/>
              <a:ext cx="3935564" cy="1870273"/>
            </a:xfrm>
            <a:prstGeom prst="rect">
              <a:avLst/>
            </a:prstGeom>
            <a:noFill/>
          </p:spPr>
          <p:txBody>
            <a:bodyPr wrap="square" lIns="0" tIns="0" rIns="0" bIns="0" rtlCol="0">
              <a:noAutofit/>
            </a:bodyPr>
            <a:lstStyle/>
            <a:p>
              <a:r>
                <a:rPr lang="en-US" sz="1600" b="1">
                  <a:solidFill>
                    <a:srgbClr val="FF0000"/>
                  </a:solidFill>
                </a:rPr>
                <a:t>Important Note: </a:t>
              </a:r>
              <a:r>
                <a:rPr lang="en-US" sz="1600"/>
                <a:t>KN-B68 </a:t>
              </a:r>
              <a:r>
                <a:rPr lang="en-US" sz="1600" err="1"/>
                <a:t>cHL</a:t>
              </a:r>
              <a:r>
                <a:rPr lang="en-US" sz="1600"/>
                <a:t> &amp; PMBCL updates did arrive, but did not impact any jobs. Therefore, no label update activities from the Ops team will take place. </a:t>
              </a:r>
            </a:p>
            <a:p>
              <a:endParaRPr lang="en-US" sz="1600" b="1"/>
            </a:p>
            <a:p>
              <a:r>
                <a:rPr lang="en-US" sz="1600" b="1"/>
                <a:t>We are currently on KEYTRUDA PI r090</a:t>
              </a:r>
              <a:r>
                <a:rPr lang="en-US" sz="1600"/>
                <a:t>. </a:t>
              </a:r>
            </a:p>
          </p:txBody>
        </p:sp>
      </p:grpSp>
    </p:spTree>
    <p:extLst>
      <p:ext uri="{BB962C8B-B14F-4D97-AF65-F5344CB8AC3E}">
        <p14:creationId xmlns:p14="http://schemas.microsoft.com/office/powerpoint/2010/main" val="39599716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3FC605-D39D-BCE0-C322-CAACE6A4E910}"/>
              </a:ext>
            </a:extLst>
          </p:cNvPr>
          <p:cNvSpPr>
            <a:spLocks noGrp="1"/>
          </p:cNvSpPr>
          <p:nvPr>
            <p:ph type="sldNum" sz="quarter" idx="11"/>
          </p:nvPr>
        </p:nvSpPr>
        <p:spPr/>
        <p:txBody>
          <a:bodyPr/>
          <a:lstStyle/>
          <a:p>
            <a:fld id="{29CC380D-5F44-41E8-971E-CDD19ED6F8E3}" type="slidenum">
              <a:rPr lang="en-GB" smtClean="0"/>
              <a:pPr/>
              <a:t>28</a:t>
            </a:fld>
            <a:endParaRPr lang="en-GB"/>
          </a:p>
        </p:txBody>
      </p:sp>
      <p:sp>
        <p:nvSpPr>
          <p:cNvPr id="5" name="Title 4">
            <a:extLst>
              <a:ext uri="{FF2B5EF4-FFF2-40B4-BE49-F238E27FC236}">
                <a16:creationId xmlns:a16="http://schemas.microsoft.com/office/drawing/2014/main" id="{E29EAA98-2798-DBEB-7840-3C580E2CA7EE}"/>
              </a:ext>
            </a:extLst>
          </p:cNvPr>
          <p:cNvSpPr>
            <a:spLocks noGrp="1"/>
          </p:cNvSpPr>
          <p:nvPr>
            <p:ph type="title"/>
          </p:nvPr>
        </p:nvSpPr>
        <p:spPr>
          <a:xfrm>
            <a:off x="367992" y="2710590"/>
            <a:ext cx="10801453" cy="2085747"/>
          </a:xfrm>
        </p:spPr>
        <p:txBody>
          <a:bodyPr/>
          <a:lstStyle/>
          <a:p>
            <a:r>
              <a:rPr lang="en-US" sz="4400">
                <a:cs typeface="Arial"/>
              </a:rPr>
              <a:t>Future Label Updates | Deanna Vise</a:t>
            </a:r>
            <a:br>
              <a:rPr lang="en-US" sz="4400">
                <a:cs typeface="Arial"/>
              </a:rPr>
            </a:br>
            <a:br>
              <a:rPr lang="en-US">
                <a:highlight>
                  <a:srgbClr val="FFFF00"/>
                </a:highlight>
              </a:rPr>
            </a:br>
            <a:endParaRPr lang="en-US"/>
          </a:p>
        </p:txBody>
      </p:sp>
    </p:spTree>
    <p:extLst>
      <p:ext uri="{BB962C8B-B14F-4D97-AF65-F5344CB8AC3E}">
        <p14:creationId xmlns:p14="http://schemas.microsoft.com/office/powerpoint/2010/main" val="11327926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53D20-B914-AB51-E04A-0E824DD2A58F}"/>
              </a:ext>
            </a:extLst>
          </p:cNvPr>
          <p:cNvSpPr>
            <a:spLocks noGrp="1"/>
          </p:cNvSpPr>
          <p:nvPr>
            <p:ph type="title"/>
          </p:nvPr>
        </p:nvSpPr>
        <p:spPr>
          <a:xfrm>
            <a:off x="377825" y="377825"/>
            <a:ext cx="11545951" cy="850107"/>
          </a:xfrm>
        </p:spPr>
        <p:txBody>
          <a:bodyPr/>
          <a:lstStyle/>
          <a:p>
            <a:r>
              <a:rPr kumimoji="0" lang="en-US" sz="2800" b="0" i="0" u="none" strike="noStrike" kern="1200" cap="none" spc="0" normalizeH="0" baseline="0" noProof="0">
                <a:ln>
                  <a:noFill/>
                </a:ln>
                <a:solidFill>
                  <a:schemeClr val="tx1"/>
                </a:solidFill>
                <a:effectLst/>
                <a:uLnTx/>
                <a:uFillTx/>
                <a:latin typeface="Invention Light"/>
                <a:ea typeface="+mn-ea"/>
                <a:cs typeface="+mn-cs"/>
              </a:rPr>
              <a:t>Future Label Events and Launches – July to September</a:t>
            </a:r>
            <a:endParaRPr lang="en-US">
              <a:solidFill>
                <a:schemeClr val="tx1"/>
              </a:solidFill>
            </a:endParaRPr>
          </a:p>
        </p:txBody>
      </p:sp>
      <p:sp>
        <p:nvSpPr>
          <p:cNvPr id="3" name="Slide Number Placeholder 2">
            <a:extLst>
              <a:ext uri="{FF2B5EF4-FFF2-40B4-BE49-F238E27FC236}">
                <a16:creationId xmlns:a16="http://schemas.microsoft.com/office/drawing/2014/main" id="{AC332EE4-8AE5-BC95-F1AC-796DD7794B9A}"/>
              </a:ext>
            </a:extLst>
          </p:cNvPr>
          <p:cNvSpPr>
            <a:spLocks noGrp="1"/>
          </p:cNvSpPr>
          <p:nvPr>
            <p:ph type="sldNum" sz="quarter" idx="12"/>
          </p:nvPr>
        </p:nvSpPr>
        <p:spPr/>
        <p:txBody>
          <a:bodyPr/>
          <a:lstStyle/>
          <a:p>
            <a:fld id="{29CC380D-5F44-41E8-971E-CDD19ED6F8E3}" type="slidenum">
              <a:rPr lang="en-GB" smtClean="0"/>
              <a:pPr/>
              <a:t>29</a:t>
            </a:fld>
            <a:endParaRPr lang="en-GB"/>
          </a:p>
        </p:txBody>
      </p:sp>
      <p:graphicFrame>
        <p:nvGraphicFramePr>
          <p:cNvPr id="6" name="Table 5">
            <a:extLst>
              <a:ext uri="{FF2B5EF4-FFF2-40B4-BE49-F238E27FC236}">
                <a16:creationId xmlns:a16="http://schemas.microsoft.com/office/drawing/2014/main" id="{3EE647F2-C27A-4126-F248-596197142015}"/>
              </a:ext>
            </a:extLst>
          </p:cNvPr>
          <p:cNvGraphicFramePr>
            <a:graphicFrameLocks noGrp="1"/>
          </p:cNvGraphicFramePr>
          <p:nvPr>
            <p:extLst>
              <p:ext uri="{D42A27DB-BD31-4B8C-83A1-F6EECF244321}">
                <p14:modId xmlns:p14="http://schemas.microsoft.com/office/powerpoint/2010/main" val="451142521"/>
              </p:ext>
            </p:extLst>
          </p:nvPr>
        </p:nvGraphicFramePr>
        <p:xfrm>
          <a:off x="556182" y="1943259"/>
          <a:ext cx="11189616" cy="944880"/>
        </p:xfrm>
        <a:graphic>
          <a:graphicData uri="http://schemas.openxmlformats.org/drawingml/2006/table">
            <a:tbl>
              <a:tblPr/>
              <a:tblGrid>
                <a:gridCol w="1967405">
                  <a:extLst>
                    <a:ext uri="{9D8B030D-6E8A-4147-A177-3AD203B41FA5}">
                      <a16:colId xmlns:a16="http://schemas.microsoft.com/office/drawing/2014/main" val="3580959151"/>
                    </a:ext>
                  </a:extLst>
                </a:gridCol>
                <a:gridCol w="2080909">
                  <a:extLst>
                    <a:ext uri="{9D8B030D-6E8A-4147-A177-3AD203B41FA5}">
                      <a16:colId xmlns:a16="http://schemas.microsoft.com/office/drawing/2014/main" val="57104155"/>
                    </a:ext>
                  </a:extLst>
                </a:gridCol>
                <a:gridCol w="1390426">
                  <a:extLst>
                    <a:ext uri="{9D8B030D-6E8A-4147-A177-3AD203B41FA5}">
                      <a16:colId xmlns:a16="http://schemas.microsoft.com/office/drawing/2014/main" val="3111717176"/>
                    </a:ext>
                  </a:extLst>
                </a:gridCol>
                <a:gridCol w="2865979">
                  <a:extLst>
                    <a:ext uri="{9D8B030D-6E8A-4147-A177-3AD203B41FA5}">
                      <a16:colId xmlns:a16="http://schemas.microsoft.com/office/drawing/2014/main" val="1519101311"/>
                    </a:ext>
                  </a:extLst>
                </a:gridCol>
                <a:gridCol w="2884897">
                  <a:extLst>
                    <a:ext uri="{9D8B030D-6E8A-4147-A177-3AD203B41FA5}">
                      <a16:colId xmlns:a16="http://schemas.microsoft.com/office/drawing/2014/main" val="1162099848"/>
                    </a:ext>
                  </a:extLst>
                </a:gridCol>
              </a:tblGrid>
              <a:tr h="304800">
                <a:tc>
                  <a:txBody>
                    <a:bodyPr/>
                    <a:lstStyle/>
                    <a:p>
                      <a:pPr algn="l" fontAlgn="base"/>
                      <a:r>
                        <a:rPr lang="en-US" sz="1400" b="1" i="0">
                          <a:solidFill>
                            <a:srgbClr val="FFFFFF"/>
                          </a:solidFill>
                          <a:effectLst/>
                          <a:latin typeface="Invention" panose="020B0503020008020204" pitchFamily="34" charset="0"/>
                        </a:rPr>
                        <a:t>Label Update​</a:t>
                      </a:r>
                      <a:endParaRPr lang="en-US" b="1" i="0">
                        <a:solidFill>
                          <a:srgbClr val="FFFFFF"/>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l" fontAlgn="base"/>
                      <a:r>
                        <a:rPr lang="en-US" sz="1400" b="1" i="0">
                          <a:solidFill>
                            <a:srgbClr val="FFFFFF"/>
                          </a:solidFill>
                          <a:effectLst/>
                          <a:latin typeface="Invention" panose="020B0503020008020204" pitchFamily="34" charset="0"/>
                        </a:rPr>
                        <a:t>Type of Label Update​</a:t>
                      </a:r>
                      <a:endParaRPr lang="en-US" b="1" i="0">
                        <a:solidFill>
                          <a:srgbClr val="FFFFFF"/>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l" fontAlgn="base"/>
                      <a:r>
                        <a:rPr lang="en-US" sz="1400" b="1" i="0">
                          <a:solidFill>
                            <a:srgbClr val="FFFFFF"/>
                          </a:solidFill>
                          <a:effectLst/>
                          <a:latin typeface="Invention" panose="020B0503020008020204" pitchFamily="34" charset="0"/>
                        </a:rPr>
                        <a:t>PDUFA Date​</a:t>
                      </a:r>
                      <a:endParaRPr lang="en-US" b="1" i="0">
                        <a:solidFill>
                          <a:srgbClr val="FFFFFF"/>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l" fontAlgn="base"/>
                      <a:r>
                        <a:rPr lang="en-US" sz="1400" b="1" i="0">
                          <a:solidFill>
                            <a:srgbClr val="FFFFFF"/>
                          </a:solidFill>
                          <a:effectLst/>
                          <a:latin typeface="Invention" panose="020B0503020008020204" pitchFamily="34" charset="0"/>
                        </a:rPr>
                        <a:t>Launch Planner/Marketing Lead​</a:t>
                      </a:r>
                      <a:endParaRPr lang="en-US" b="1" i="0">
                        <a:solidFill>
                          <a:srgbClr val="FFFFFF"/>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l" fontAlgn="base"/>
                      <a:r>
                        <a:rPr lang="en-US" sz="1400" b="1" i="0">
                          <a:solidFill>
                            <a:srgbClr val="FFFFFF"/>
                          </a:solidFill>
                          <a:effectLst/>
                          <a:latin typeface="Invention" panose="020B0503020008020204" pitchFamily="34" charset="0"/>
                        </a:rPr>
                        <a:t>Notes​</a:t>
                      </a:r>
                      <a:endParaRPr lang="en-US" b="1" i="0">
                        <a:solidFill>
                          <a:srgbClr val="FFFFFF"/>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extLst>
                  <a:ext uri="{0D108BD9-81ED-4DB2-BD59-A6C34878D82A}">
                    <a16:rowId xmlns:a16="http://schemas.microsoft.com/office/drawing/2014/main" val="2682191801"/>
                  </a:ext>
                </a:extLst>
              </a:tr>
              <a:tr h="488950">
                <a:tc>
                  <a:txBody>
                    <a:bodyPr/>
                    <a:lstStyle/>
                    <a:p>
                      <a:pPr algn="l" fontAlgn="base"/>
                      <a:r>
                        <a:rPr lang="en-US" sz="1200" b="0" i="0">
                          <a:solidFill>
                            <a:srgbClr val="000000"/>
                          </a:solidFill>
                          <a:effectLst/>
                          <a:latin typeface="Invention" panose="020B0503020008020204" pitchFamily="34" charset="0"/>
                        </a:rPr>
                        <a:t>KEYTRUDA Sub-q​</a:t>
                      </a:r>
                      <a:endParaRPr lang="en-US" b="0" i="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AED"/>
                    </a:solidFill>
                  </a:tcPr>
                </a:tc>
                <a:tc>
                  <a:txBody>
                    <a:bodyPr/>
                    <a:lstStyle/>
                    <a:p>
                      <a:pPr algn="l" fontAlgn="base"/>
                      <a:r>
                        <a:rPr lang="en-US" sz="1200" b="0" i="0">
                          <a:solidFill>
                            <a:srgbClr val="000000"/>
                          </a:solidFill>
                          <a:effectLst/>
                          <a:latin typeface="Invention" panose="020B0503020008020204" pitchFamily="34" charset="0"/>
                        </a:rPr>
                        <a:t>Launch​</a:t>
                      </a:r>
                      <a:endParaRPr lang="en-US" b="0" i="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AED"/>
                    </a:solidFill>
                  </a:tcPr>
                </a:tc>
                <a:tc>
                  <a:txBody>
                    <a:bodyPr/>
                    <a:lstStyle/>
                    <a:p>
                      <a:pPr algn="l" fontAlgn="base"/>
                      <a:r>
                        <a:rPr lang="en-US" sz="1200" b="0" i="0">
                          <a:solidFill>
                            <a:srgbClr val="000000"/>
                          </a:solidFill>
                          <a:effectLst/>
                          <a:latin typeface="Invention" panose="020B0503020008020204" pitchFamily="34" charset="0"/>
                        </a:rPr>
                        <a:t>September 23, 2025​</a:t>
                      </a:r>
                      <a:endParaRPr lang="en-US" b="0" i="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AED"/>
                    </a:solidFill>
                  </a:tcPr>
                </a:tc>
                <a:tc>
                  <a:txBody>
                    <a:bodyPr/>
                    <a:lstStyle/>
                    <a:p>
                      <a:pPr algn="l" fontAlgn="base"/>
                      <a:r>
                        <a:rPr lang="en-US" sz="1200" b="0" i="0">
                          <a:solidFill>
                            <a:srgbClr val="000000"/>
                          </a:solidFill>
                          <a:effectLst/>
                          <a:latin typeface="Invention" panose="020B0503020008020204" pitchFamily="34" charset="0"/>
                        </a:rPr>
                        <a:t>Lee Ramsden/Mike Dowling​</a:t>
                      </a:r>
                      <a:endParaRPr lang="en-US" b="0" i="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AED"/>
                    </a:solidFill>
                  </a:tcPr>
                </a:tc>
                <a:tc>
                  <a:txBody>
                    <a:bodyPr/>
                    <a:lstStyle/>
                    <a:p>
                      <a:pPr algn="l" fontAlgn="base"/>
                      <a:r>
                        <a:rPr lang="en-US" sz="1200" b="0" i="0">
                          <a:solidFill>
                            <a:srgbClr val="000000"/>
                          </a:solidFill>
                          <a:effectLst/>
                          <a:latin typeface="Invention" panose="020B0503020008020204" pitchFamily="34" charset="0"/>
                        </a:rPr>
                        <a:t>Anticipating approval across all KEYTRUDA solid tumor indications with Q3W and Q6W dosing schedules​</a:t>
                      </a:r>
                      <a:endParaRPr lang="en-US" b="0" i="0">
                        <a:solidFill>
                          <a:srgbClr val="000000"/>
                        </a:solidFill>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AED"/>
                    </a:solidFill>
                  </a:tcPr>
                </a:tc>
                <a:extLst>
                  <a:ext uri="{0D108BD9-81ED-4DB2-BD59-A6C34878D82A}">
                    <a16:rowId xmlns:a16="http://schemas.microsoft.com/office/drawing/2014/main" val="2364608286"/>
                  </a:ext>
                </a:extLst>
              </a:tr>
            </a:tbl>
          </a:graphicData>
        </a:graphic>
      </p:graphicFrame>
      <p:sp>
        <p:nvSpPr>
          <p:cNvPr id="7" name="Rectangle 1">
            <a:extLst>
              <a:ext uri="{FF2B5EF4-FFF2-40B4-BE49-F238E27FC236}">
                <a16:creationId xmlns:a16="http://schemas.microsoft.com/office/drawing/2014/main" id="{1CB00214-B926-6C85-7B28-E07C3D3017F4}"/>
              </a:ext>
            </a:extLst>
          </p:cNvPr>
          <p:cNvSpPr>
            <a:spLocks noChangeArrowheads="1"/>
          </p:cNvSpPr>
          <p:nvPr/>
        </p:nvSpPr>
        <p:spPr bwMode="auto">
          <a:xfrm>
            <a:off x="-555110" y="1619935"/>
            <a:ext cx="181606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09918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3FC605-D39D-BCE0-C322-CAACE6A4E91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C380D-5F44-41E8-971E-CDD19ED6F8E3}" type="slidenum">
              <a:rPr kumimoji="0" lang="en-GB" sz="700" b="0" i="0" u="none" strike="noStrike" kern="1200" cap="none" spc="0" normalizeH="0" baseline="0" noProof="0" smtClean="0">
                <a:ln>
                  <a:noFill/>
                </a:ln>
                <a:solidFill>
                  <a:srgbClr val="9EA7B3"/>
                </a:solidFill>
                <a:effectLst/>
                <a:uLnTx/>
                <a:uFillTx/>
                <a:latin typeface="Inventio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700" b="0" i="0" u="none" strike="noStrike" kern="1200" cap="none" spc="0" normalizeH="0" baseline="0" noProof="0">
              <a:ln>
                <a:noFill/>
              </a:ln>
              <a:solidFill>
                <a:srgbClr val="9EA7B3"/>
              </a:solidFill>
              <a:effectLst/>
              <a:uLnTx/>
              <a:uFillTx/>
              <a:latin typeface="Invention"/>
              <a:ea typeface="+mn-ea"/>
              <a:cs typeface="+mn-cs"/>
            </a:endParaRPr>
          </a:p>
        </p:txBody>
      </p:sp>
      <p:sp>
        <p:nvSpPr>
          <p:cNvPr id="5" name="Title 4">
            <a:extLst>
              <a:ext uri="{FF2B5EF4-FFF2-40B4-BE49-F238E27FC236}">
                <a16:creationId xmlns:a16="http://schemas.microsoft.com/office/drawing/2014/main" id="{E29EAA98-2798-DBEB-7840-3C580E2CA7EE}"/>
              </a:ext>
            </a:extLst>
          </p:cNvPr>
          <p:cNvSpPr>
            <a:spLocks noGrp="1"/>
          </p:cNvSpPr>
          <p:nvPr>
            <p:ph type="title"/>
          </p:nvPr>
        </p:nvSpPr>
        <p:spPr>
          <a:xfrm>
            <a:off x="158226" y="2692732"/>
            <a:ext cx="11426518" cy="2302056"/>
          </a:xfrm>
        </p:spPr>
        <p:txBody>
          <a:bodyPr/>
          <a:lstStyle/>
          <a:p>
            <a:r>
              <a:rPr lang="en-US" sz="4400">
                <a:cs typeface="Arial"/>
              </a:rPr>
              <a:t>Announcements/Reminders | Angela Kennedy</a:t>
            </a:r>
            <a:br>
              <a:rPr lang="en-US" sz="4400">
                <a:cs typeface="Arial"/>
              </a:rPr>
            </a:br>
            <a:br>
              <a:rPr lang="en-US">
                <a:highlight>
                  <a:srgbClr val="FFFF00"/>
                </a:highlight>
              </a:rPr>
            </a:br>
            <a:endParaRPr lang="en-US"/>
          </a:p>
        </p:txBody>
      </p:sp>
    </p:spTree>
    <p:extLst>
      <p:ext uri="{BB962C8B-B14F-4D97-AF65-F5344CB8AC3E}">
        <p14:creationId xmlns:p14="http://schemas.microsoft.com/office/powerpoint/2010/main" val="32901527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3FC605-D39D-BCE0-C322-CAACE6A4E910}"/>
              </a:ext>
            </a:extLst>
          </p:cNvPr>
          <p:cNvSpPr>
            <a:spLocks noGrp="1"/>
          </p:cNvSpPr>
          <p:nvPr>
            <p:ph type="sldNum" sz="quarter" idx="11"/>
          </p:nvPr>
        </p:nvSpPr>
        <p:spPr/>
        <p:txBody>
          <a:bodyPr/>
          <a:lstStyle/>
          <a:p>
            <a:fld id="{29CC380D-5F44-41E8-971E-CDD19ED6F8E3}" type="slidenum">
              <a:rPr lang="en-GB" smtClean="0"/>
              <a:pPr/>
              <a:t>30</a:t>
            </a:fld>
            <a:endParaRPr lang="en-GB"/>
          </a:p>
        </p:txBody>
      </p:sp>
      <p:sp>
        <p:nvSpPr>
          <p:cNvPr id="5" name="Title 4">
            <a:extLst>
              <a:ext uri="{FF2B5EF4-FFF2-40B4-BE49-F238E27FC236}">
                <a16:creationId xmlns:a16="http://schemas.microsoft.com/office/drawing/2014/main" id="{E29EAA98-2798-DBEB-7840-3C580E2CA7EE}"/>
              </a:ext>
            </a:extLst>
          </p:cNvPr>
          <p:cNvSpPr>
            <a:spLocks noGrp="1"/>
          </p:cNvSpPr>
          <p:nvPr>
            <p:ph type="title"/>
          </p:nvPr>
        </p:nvSpPr>
        <p:spPr>
          <a:xfrm>
            <a:off x="367992" y="2710590"/>
            <a:ext cx="10801453" cy="2085747"/>
          </a:xfrm>
        </p:spPr>
        <p:txBody>
          <a:bodyPr/>
          <a:lstStyle/>
          <a:p>
            <a:r>
              <a:rPr lang="en-US" sz="4400">
                <a:cs typeface="Arial"/>
              </a:rPr>
              <a:t>Questions? | Angela Kennedy</a:t>
            </a:r>
            <a:br>
              <a:rPr lang="en-US" sz="4400">
                <a:cs typeface="Arial"/>
              </a:rPr>
            </a:br>
            <a:br>
              <a:rPr lang="en-US">
                <a:highlight>
                  <a:srgbClr val="FFFF00"/>
                </a:highlight>
              </a:rPr>
            </a:br>
            <a:endParaRPr lang="en-US"/>
          </a:p>
        </p:txBody>
      </p:sp>
    </p:spTree>
    <p:extLst>
      <p:ext uri="{BB962C8B-B14F-4D97-AF65-F5344CB8AC3E}">
        <p14:creationId xmlns:p14="http://schemas.microsoft.com/office/powerpoint/2010/main" val="39253048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F29B-04ED-04FD-636F-2D83DEDF1692}"/>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8E9D67B6-EA84-16EC-5980-84C792594137}"/>
              </a:ext>
            </a:extLst>
          </p:cNvPr>
          <p:cNvSpPr>
            <a:spLocks noGrp="1"/>
          </p:cNvSpPr>
          <p:nvPr>
            <p:ph idx="1"/>
          </p:nvPr>
        </p:nvSpPr>
        <p:spPr>
          <a:xfrm>
            <a:off x="1059948" y="1896139"/>
            <a:ext cx="5508000" cy="4456113"/>
          </a:xfrm>
        </p:spPr>
        <p:txBody>
          <a:bodyPr/>
          <a:lstStyle/>
          <a:p>
            <a:pPr algn="ctr"/>
            <a:r>
              <a:rPr lang="en-US" sz="2800">
                <a:latin typeface="+mj-lt"/>
              </a:rPr>
              <a:t>Do you have a process question?</a:t>
            </a:r>
          </a:p>
          <a:p>
            <a:pPr algn="ctr"/>
            <a:endParaRPr lang="en-US" sz="2800">
              <a:latin typeface="+mj-lt"/>
            </a:endParaRPr>
          </a:p>
          <a:p>
            <a:pPr algn="ctr"/>
            <a:r>
              <a:rPr lang="en-US" sz="2800">
                <a:latin typeface="+mj-lt"/>
              </a:rPr>
              <a:t>Please submit an email to our inbox!</a:t>
            </a:r>
          </a:p>
          <a:p>
            <a:pPr algn="ctr"/>
            <a:r>
              <a:rPr lang="en-US" sz="2800">
                <a:effectLst/>
                <a:latin typeface="+mj-lt"/>
                <a:ea typeface="Times New Roman" panose="02020603050405020304" pitchFamily="18" charset="0"/>
                <a:hlinkClick r:id="rId3"/>
              </a:rPr>
              <a:t>promoops@merck.com</a:t>
            </a:r>
            <a:endParaRPr lang="en-US" sz="2800">
              <a:effectLst/>
              <a:latin typeface="+mj-lt"/>
              <a:ea typeface="Times New Roman" panose="02020603050405020304" pitchFamily="18" charset="0"/>
            </a:endParaRPr>
          </a:p>
          <a:p>
            <a:pPr algn="ctr"/>
            <a:endParaRPr lang="en-US" sz="2800" b="1">
              <a:latin typeface="+mj-lt"/>
            </a:endParaRPr>
          </a:p>
          <a:p>
            <a:pPr algn="ctr"/>
            <a:r>
              <a:rPr lang="en-US" sz="1800" b="1">
                <a:latin typeface="+mj-lt"/>
              </a:rPr>
              <a:t>Important note: </a:t>
            </a:r>
            <a:r>
              <a:rPr lang="en-US" sz="1800">
                <a:latin typeface="+mj-lt"/>
              </a:rPr>
              <a:t>Our email address has changed. Please </a:t>
            </a:r>
            <a:r>
              <a:rPr lang="en-US" sz="1800" i="1" u="sng">
                <a:latin typeface="+mj-lt"/>
              </a:rPr>
              <a:t>do not use</a:t>
            </a:r>
            <a:r>
              <a:rPr lang="en-US" sz="1800" i="1">
                <a:latin typeface="+mj-lt"/>
              </a:rPr>
              <a:t> </a:t>
            </a:r>
            <a:r>
              <a:rPr lang="en-US" sz="1800">
                <a:latin typeface="+mj-lt"/>
                <a:hlinkClick r:id="rId4"/>
              </a:rPr>
              <a:t>oncpromoops@merck.com</a:t>
            </a:r>
            <a:r>
              <a:rPr lang="en-US" sz="1800">
                <a:latin typeface="+mj-lt"/>
              </a:rPr>
              <a:t>. This is no longer active!!</a:t>
            </a:r>
            <a:endParaRPr lang="en-US"/>
          </a:p>
          <a:p>
            <a:endParaRPr lang="en-US"/>
          </a:p>
        </p:txBody>
      </p:sp>
      <p:sp>
        <p:nvSpPr>
          <p:cNvPr id="4" name="Slide Number Placeholder 3">
            <a:extLst>
              <a:ext uri="{FF2B5EF4-FFF2-40B4-BE49-F238E27FC236}">
                <a16:creationId xmlns:a16="http://schemas.microsoft.com/office/drawing/2014/main" id="{D3E4BF1D-5F9C-667D-B9E8-DA929D2F6126}"/>
              </a:ext>
            </a:extLst>
          </p:cNvPr>
          <p:cNvSpPr>
            <a:spLocks noGrp="1"/>
          </p:cNvSpPr>
          <p:nvPr>
            <p:ph type="sldNum" sz="quarter" idx="12"/>
          </p:nvPr>
        </p:nvSpPr>
        <p:spPr/>
        <p:txBody>
          <a:bodyPr/>
          <a:lstStyle/>
          <a:p>
            <a:fld id="{29CC380D-5F44-41E8-971E-CDD19ED6F8E3}" type="slidenum">
              <a:rPr lang="en-GB" smtClean="0"/>
              <a:t>31</a:t>
            </a:fld>
            <a:endParaRPr lang="en-GB"/>
          </a:p>
        </p:txBody>
      </p:sp>
      <p:pic>
        <p:nvPicPr>
          <p:cNvPr id="6" name="Content Placeholder 5" descr="Thought outline">
            <a:extLst>
              <a:ext uri="{FF2B5EF4-FFF2-40B4-BE49-F238E27FC236}">
                <a16:creationId xmlns:a16="http://schemas.microsoft.com/office/drawing/2014/main" id="{A658AD95-212D-5E2E-E174-64BCD6277948}"/>
              </a:ext>
            </a:extLst>
          </p:cNvPr>
          <p:cNvPicPr>
            <a:picLocks noGrp="1" noChangeAspect="1"/>
          </p:cNvPicPr>
          <p:nvPr>
            <p:ph idx="13"/>
          </p:nvPr>
        </p:nvPicPr>
        <p:blipFill>
          <a:blip r:embed="rId5">
            <a:extLst>
              <a:ext uri="{96DAC541-7B7A-43D3-8B79-37D633B846F1}">
                <asvg:svgBlip xmlns:asvg="http://schemas.microsoft.com/office/drawing/2016/SVG/main" r:embed="rId6"/>
              </a:ext>
            </a:extLst>
          </a:blip>
          <a:stretch>
            <a:fillRect/>
          </a:stretch>
        </p:blipFill>
        <p:spPr>
          <a:xfrm>
            <a:off x="6833421" y="1678831"/>
            <a:ext cx="4159044" cy="4159044"/>
          </a:xfrm>
          <a:prstGeom prst="rect">
            <a:avLst/>
          </a:prstGeom>
        </p:spPr>
      </p:pic>
      <p:pic>
        <p:nvPicPr>
          <p:cNvPr id="7" name="Graphic 6" descr="Question Mark with solid fill">
            <a:extLst>
              <a:ext uri="{FF2B5EF4-FFF2-40B4-BE49-F238E27FC236}">
                <a16:creationId xmlns:a16="http://schemas.microsoft.com/office/drawing/2014/main" id="{B3A9256B-42A5-BC9D-0269-C540AD0734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0312" y="2151744"/>
            <a:ext cx="1371600" cy="1371600"/>
          </a:xfrm>
          <a:prstGeom prst="rect">
            <a:avLst/>
          </a:prstGeom>
        </p:spPr>
      </p:pic>
      <p:sp>
        <p:nvSpPr>
          <p:cNvPr id="5" name="Rectangle 4">
            <a:extLst>
              <a:ext uri="{FF2B5EF4-FFF2-40B4-BE49-F238E27FC236}">
                <a16:creationId xmlns:a16="http://schemas.microsoft.com/office/drawing/2014/main" id="{E9A3C0F5-D5BC-CF40-8EF2-93D8535CDC02}"/>
              </a:ext>
            </a:extLst>
          </p:cNvPr>
          <p:cNvSpPr/>
          <p:nvPr/>
        </p:nvSpPr>
        <p:spPr>
          <a:xfrm>
            <a:off x="697992" y="5270501"/>
            <a:ext cx="6400800" cy="12096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indent="0" algn="ctr" defTabSz="914126"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spTree>
    <p:extLst>
      <p:ext uri="{BB962C8B-B14F-4D97-AF65-F5344CB8AC3E}">
        <p14:creationId xmlns:p14="http://schemas.microsoft.com/office/powerpoint/2010/main" val="17661435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35F76-F7B6-BE0F-B69E-C99A69746BD6}"/>
              </a:ext>
            </a:extLst>
          </p:cNvPr>
          <p:cNvSpPr>
            <a:spLocks noGrp="1"/>
          </p:cNvSpPr>
          <p:nvPr>
            <p:ph type="ctrTitle"/>
          </p:nvPr>
        </p:nvSpPr>
        <p:spPr/>
        <p:txBody>
          <a:bodyPr/>
          <a:lstStyle/>
          <a:p>
            <a:r>
              <a:rPr lang="en-US"/>
              <a:t>Thank You</a:t>
            </a:r>
          </a:p>
        </p:txBody>
      </p:sp>
      <p:sp>
        <p:nvSpPr>
          <p:cNvPr id="3" name="Text Placeholder 2">
            <a:extLst>
              <a:ext uri="{FF2B5EF4-FFF2-40B4-BE49-F238E27FC236}">
                <a16:creationId xmlns:a16="http://schemas.microsoft.com/office/drawing/2014/main" id="{AF996C33-7981-174D-D4FE-CC432F0592D2}"/>
              </a:ext>
            </a:extLst>
          </p:cNvPr>
          <p:cNvSpPr>
            <a:spLocks noGrp="1"/>
          </p:cNvSpPr>
          <p:nvPr>
            <p:ph type="body" sz="quarter" idx="10"/>
          </p:nvPr>
        </p:nvSpPr>
        <p:spPr>
          <a:xfrm>
            <a:off x="551561" y="5824728"/>
            <a:ext cx="2347087" cy="337566"/>
          </a:xfrm>
          <a:solidFill>
            <a:srgbClr val="0C2340"/>
          </a:solidFill>
        </p:spPr>
        <p:txBody>
          <a:bodyPr/>
          <a:lstStyle/>
          <a:p>
            <a:r>
              <a:rPr lang="en-US" sz="1600"/>
              <a:t>PVR Huddle June 2025</a:t>
            </a:r>
          </a:p>
        </p:txBody>
      </p:sp>
      <p:sp>
        <p:nvSpPr>
          <p:cNvPr id="5" name="Rectangle 4">
            <a:extLst>
              <a:ext uri="{FF2B5EF4-FFF2-40B4-BE49-F238E27FC236}">
                <a16:creationId xmlns:a16="http://schemas.microsoft.com/office/drawing/2014/main" id="{E295888F-9596-FC59-0685-6FDBC22FE0C0}"/>
              </a:ext>
            </a:extLst>
          </p:cNvPr>
          <p:cNvSpPr/>
          <p:nvPr/>
        </p:nvSpPr>
        <p:spPr>
          <a:xfrm>
            <a:off x="274320" y="4455000"/>
            <a:ext cx="2459736" cy="1947672"/>
          </a:xfrm>
          <a:prstGeom prst="rect">
            <a:avLst/>
          </a:prstGeom>
          <a:solidFill>
            <a:srgbClr val="0C2340"/>
          </a:solidFill>
          <a:ln w="19050">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indent="0" algn="ctr" defTabSz="914126"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spTree>
    <p:extLst>
      <p:ext uri="{BB962C8B-B14F-4D97-AF65-F5344CB8AC3E}">
        <p14:creationId xmlns:p14="http://schemas.microsoft.com/office/powerpoint/2010/main" val="16919474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9138A-B205-F68C-EB3C-B5F539AEF13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77F5C34-18B3-E63C-EBE5-235EE6194007}"/>
              </a:ext>
            </a:extLst>
          </p:cNvPr>
          <p:cNvSpPr>
            <a:spLocks noGrp="1"/>
          </p:cNvSpPr>
          <p:nvPr>
            <p:ph type="title"/>
          </p:nvPr>
        </p:nvSpPr>
        <p:spPr>
          <a:xfrm>
            <a:off x="377825" y="377825"/>
            <a:ext cx="10229215" cy="850107"/>
          </a:xfrm>
        </p:spPr>
        <p:txBody>
          <a:bodyPr vert="horz" lIns="0" tIns="0" rIns="0" bIns="0" rtlCol="0" anchor="ctr">
            <a:normAutofit/>
          </a:bodyPr>
          <a:lstStyle/>
          <a:p>
            <a:r>
              <a:rPr lang="en-US"/>
              <a:t>Reminder – Phishing Alert!</a:t>
            </a:r>
            <a:endParaRPr lang="en-US" kern="1200">
              <a:latin typeface="+mj-lt"/>
              <a:ea typeface="+mj-ea"/>
              <a:cs typeface="+mj-cs"/>
            </a:endParaRPr>
          </a:p>
        </p:txBody>
      </p:sp>
      <p:sp>
        <p:nvSpPr>
          <p:cNvPr id="14" name="TextBox 13">
            <a:extLst>
              <a:ext uri="{FF2B5EF4-FFF2-40B4-BE49-F238E27FC236}">
                <a16:creationId xmlns:a16="http://schemas.microsoft.com/office/drawing/2014/main" id="{793F0DF9-C8D1-1514-0C51-B320F7FE2F06}"/>
              </a:ext>
            </a:extLst>
          </p:cNvPr>
          <p:cNvSpPr txBox="1"/>
          <p:nvPr/>
        </p:nvSpPr>
        <p:spPr>
          <a:xfrm>
            <a:off x="377825" y="2054859"/>
            <a:ext cx="5474335" cy="3199637"/>
          </a:xfrm>
          <a:prstGeom prst="rect">
            <a:avLst/>
          </a:prstGeom>
        </p:spPr>
        <p:txBody>
          <a:bodyPr vert="horz" lIns="0" tIns="0" rIns="0" bIns="0" rtlCol="0" anchor="t">
            <a:normAutofit fontScale="25000" lnSpcReduction="20000"/>
          </a:bodyPr>
          <a:lstStyle/>
          <a:p>
            <a:r>
              <a:rPr lang="en-US" sz="8000">
                <a:latin typeface="Invention" panose="020B0503020008020204" pitchFamily="34" charset="0"/>
              </a:rPr>
              <a:t>Stay vigilant and report suspicious activity.</a:t>
            </a:r>
          </a:p>
          <a:p>
            <a:endParaRPr lang="en-US" sz="8000">
              <a:latin typeface="Invention" panose="020B0503020008020204" pitchFamily="34" charset="0"/>
            </a:endParaRPr>
          </a:p>
          <a:p>
            <a:r>
              <a:rPr lang="en-US" sz="8000">
                <a:latin typeface="Invention" panose="020B0503020008020204" pitchFamily="34" charset="0"/>
              </a:rPr>
              <a:t>Recently, scammers have been using WhatsApp to impersonate executives, such as Rob Davis and Caroline Litchfield.</a:t>
            </a:r>
          </a:p>
          <a:p>
            <a:endParaRPr lang="en-US" sz="8000">
              <a:latin typeface="Invention" panose="020B0503020008020204" pitchFamily="34" charset="0"/>
            </a:endParaRPr>
          </a:p>
          <a:p>
            <a:r>
              <a:rPr lang="en-US" sz="8000">
                <a:latin typeface="Invention" panose="020B0503020008020204" pitchFamily="34" charset="0"/>
              </a:rPr>
              <a:t>Read more </a:t>
            </a:r>
            <a:r>
              <a:rPr lang="en-US" sz="8000">
                <a:latin typeface="Invention" panose="020B0503020008020204" pitchFamily="34" charset="0"/>
                <a:hlinkClick r:id="rId3"/>
              </a:rPr>
              <a:t>here</a:t>
            </a:r>
            <a:endParaRPr lang="en-US" sz="8000">
              <a:latin typeface="Invention" panose="020B0503020008020204" pitchFamily="34" charset="0"/>
            </a:endParaRPr>
          </a:p>
          <a:p>
            <a:pPr marL="0" marR="0" lvl="0" indent="0" algn="l" defTabSz="914400" rtl="0" eaLnBrk="1" fontAlgn="auto" latinLnBrk="0" hangingPunct="1">
              <a:lnSpc>
                <a:spcPct val="100000"/>
              </a:lnSpc>
              <a:spcBef>
                <a:spcPts val="0"/>
              </a:spcBef>
              <a:spcAft>
                <a:spcPts val="160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0C2340"/>
              </a:solidFill>
              <a:effectLst/>
              <a:uLnTx/>
              <a:uFillTx/>
              <a:latin typeface="Invention"/>
              <a:ea typeface="+mn-ea"/>
              <a:cs typeface="+mn-cs"/>
            </a:endParaRPr>
          </a:p>
          <a:p>
            <a:pPr marL="0" marR="0" lvl="0" indent="0" algn="l" defTabSz="914400" rtl="0" eaLnBrk="1" fontAlgn="auto" latinLnBrk="0" hangingPunct="1">
              <a:lnSpc>
                <a:spcPct val="100000"/>
              </a:lnSpc>
              <a:spcBef>
                <a:spcPts val="0"/>
              </a:spcBef>
              <a:spcAft>
                <a:spcPts val="160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0C2340"/>
              </a:solidFill>
              <a:effectLst/>
              <a:uLnTx/>
              <a:uFillTx/>
              <a:latin typeface="Invention"/>
              <a:ea typeface="+mn-ea"/>
              <a:cs typeface="+mn-cs"/>
            </a:endParaRPr>
          </a:p>
          <a:p>
            <a:pPr marL="0" marR="0" lvl="0" indent="0" algn="l" defTabSz="914400" rtl="0" eaLnBrk="1" fontAlgn="auto" latinLnBrk="0" hangingPunct="1">
              <a:lnSpc>
                <a:spcPct val="100000"/>
              </a:lnSpc>
              <a:spcBef>
                <a:spcPts val="0"/>
              </a:spcBef>
              <a:spcAft>
                <a:spcPts val="160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0C2340"/>
              </a:solidFill>
              <a:effectLst/>
              <a:uLnTx/>
              <a:uFillTx/>
              <a:latin typeface="Invention"/>
              <a:ea typeface="+mn-ea"/>
              <a:cs typeface="+mn-cs"/>
            </a:endParaRPr>
          </a:p>
          <a:p>
            <a:pPr marL="0" marR="0" lvl="0" indent="0" algn="l" defTabSz="914400" rtl="0" eaLnBrk="1" fontAlgn="auto" latinLnBrk="0" hangingPunct="1">
              <a:lnSpc>
                <a:spcPct val="100000"/>
              </a:lnSpc>
              <a:spcBef>
                <a:spcPts val="0"/>
              </a:spcBef>
              <a:spcAft>
                <a:spcPts val="16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C2340"/>
                </a:solidFill>
                <a:effectLst/>
                <a:uLnTx/>
                <a:uFillTx/>
                <a:latin typeface="Invention"/>
                <a:ea typeface="+mn-ea"/>
                <a:cs typeface="+mn-cs"/>
              </a:rPr>
              <a:t> </a:t>
            </a:r>
          </a:p>
          <a:p>
            <a:pPr marL="0" marR="0" lvl="0" indent="0" algn="l" defTabSz="914400" rtl="0" eaLnBrk="1" fontAlgn="auto" latinLnBrk="0" hangingPunct="1">
              <a:lnSpc>
                <a:spcPct val="100000"/>
              </a:lnSpc>
              <a:spcBef>
                <a:spcPts val="0"/>
              </a:spcBef>
              <a:spcAft>
                <a:spcPts val="160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0C2340"/>
              </a:solidFill>
              <a:effectLst/>
              <a:uLnTx/>
              <a:uFillTx/>
              <a:latin typeface="Invention"/>
              <a:ea typeface="+mn-ea"/>
              <a:cs typeface="+mn-cs"/>
            </a:endParaRPr>
          </a:p>
        </p:txBody>
      </p:sp>
      <p:sp>
        <p:nvSpPr>
          <p:cNvPr id="3" name="Slide Number Placeholder 2">
            <a:extLst>
              <a:ext uri="{FF2B5EF4-FFF2-40B4-BE49-F238E27FC236}">
                <a16:creationId xmlns:a16="http://schemas.microsoft.com/office/drawing/2014/main" id="{0D4AC2FD-DF81-0B77-BD5C-6B69C6322949}"/>
              </a:ext>
            </a:extLst>
          </p:cNvPr>
          <p:cNvSpPr>
            <a:spLocks noGrp="1"/>
          </p:cNvSpPr>
          <p:nvPr>
            <p:ph type="sldNum" sz="quarter" idx="12"/>
          </p:nvPr>
        </p:nvSpPr>
        <p:spPr>
          <a:xfrm>
            <a:off x="11584744" y="6480175"/>
            <a:ext cx="229431" cy="216000"/>
          </a:xfrm>
        </p:spPr>
        <p:txBody>
          <a:bodyPr vert="horz" lIns="0" tIns="0" rIns="0" bIns="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9CC380D-5F44-41E8-971E-CDD19ED6F8E3}" type="slidenum">
              <a:rPr kumimoji="0" lang="en-GB" sz="700" b="0" i="0" u="none" strike="noStrike" kern="1200" cap="none" spc="0" normalizeH="0" baseline="0" noProof="0" smtClean="0">
                <a:ln>
                  <a:noFill/>
                </a:ln>
                <a:solidFill>
                  <a:srgbClr val="9EA7B3"/>
                </a:solidFill>
                <a:effectLst/>
                <a:uLnTx/>
                <a:uFillTx/>
                <a:latin typeface="Invention"/>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GB" sz="700" b="0" i="0" u="none" strike="noStrike" kern="1200" cap="none" spc="0" normalizeH="0" baseline="0" noProof="0">
              <a:ln>
                <a:noFill/>
              </a:ln>
              <a:solidFill>
                <a:srgbClr val="9EA7B3"/>
              </a:solidFill>
              <a:effectLst/>
              <a:uLnTx/>
              <a:uFillTx/>
              <a:latin typeface="Invention"/>
              <a:ea typeface="+mn-ea"/>
              <a:cs typeface="+mn-cs"/>
            </a:endParaRPr>
          </a:p>
        </p:txBody>
      </p:sp>
      <p:pic>
        <p:nvPicPr>
          <p:cNvPr id="2" name="Picture 1">
            <a:extLst>
              <a:ext uri="{FF2B5EF4-FFF2-40B4-BE49-F238E27FC236}">
                <a16:creationId xmlns:a16="http://schemas.microsoft.com/office/drawing/2014/main" id="{D8A6F91F-67C6-5303-2F78-FA12B7BEA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6906" y="1763213"/>
            <a:ext cx="3652922" cy="3652922"/>
          </a:xfrm>
          <a:prstGeom prst="rect">
            <a:avLst/>
          </a:prstGeom>
        </p:spPr>
      </p:pic>
    </p:spTree>
    <p:extLst>
      <p:ext uri="{BB962C8B-B14F-4D97-AF65-F5344CB8AC3E}">
        <p14:creationId xmlns:p14="http://schemas.microsoft.com/office/powerpoint/2010/main" val="15559869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B4D0-49B8-7D12-7D6F-14066761A0ED}"/>
              </a:ext>
            </a:extLst>
          </p:cNvPr>
          <p:cNvSpPr>
            <a:spLocks noGrp="1"/>
          </p:cNvSpPr>
          <p:nvPr>
            <p:ph type="title"/>
          </p:nvPr>
        </p:nvSpPr>
        <p:spPr>
          <a:xfrm>
            <a:off x="980409" y="2303721"/>
            <a:ext cx="10231182" cy="2144812"/>
          </a:xfrm>
        </p:spPr>
        <p:txBody>
          <a:bodyPr/>
          <a:lstStyle/>
          <a:p>
            <a:pPr algn="ctr"/>
            <a:r>
              <a:rPr lang="en-US" sz="4400">
                <a:cs typeface="Arial"/>
              </a:rPr>
              <a:t>Promotional Review Standard Update: </a:t>
            </a:r>
            <a:r>
              <a:rPr lang="en-US" sz="4000">
                <a:cs typeface="Arial"/>
              </a:rPr>
              <a:t>Annotating &amp; Referencing 2.0</a:t>
            </a:r>
            <a:br>
              <a:rPr lang="en-US" sz="4400">
                <a:cs typeface="Arial"/>
              </a:rPr>
            </a:br>
            <a:r>
              <a:rPr lang="en-US" sz="4400">
                <a:cs typeface="Arial"/>
              </a:rPr>
              <a:t>(</a:t>
            </a:r>
            <a:r>
              <a:rPr lang="en-US"/>
              <a:t>US-NON-19316)</a:t>
            </a:r>
          </a:p>
        </p:txBody>
      </p:sp>
      <p:sp>
        <p:nvSpPr>
          <p:cNvPr id="3" name="Slide Number Placeholder 2">
            <a:extLst>
              <a:ext uri="{FF2B5EF4-FFF2-40B4-BE49-F238E27FC236}">
                <a16:creationId xmlns:a16="http://schemas.microsoft.com/office/drawing/2014/main" id="{19D3FA96-7C09-4AAE-BB5B-25D7047A7B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C380D-5F44-41E8-971E-CDD19ED6F8E3}" type="slidenum">
              <a:rPr kumimoji="0" lang="en-GB" sz="700" b="0" i="0" u="none" strike="noStrike" kern="1200" cap="none" spc="0" normalizeH="0" baseline="0" noProof="0" smtClean="0">
                <a:ln>
                  <a:noFill/>
                </a:ln>
                <a:solidFill>
                  <a:srgbClr val="9EA7B3"/>
                </a:solidFill>
                <a:effectLst/>
                <a:uLnTx/>
                <a:uFillTx/>
                <a:latin typeface="Inventio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700" b="0" i="0" u="none" strike="noStrike" kern="1200" cap="none" spc="0" normalizeH="0" baseline="0" noProof="0">
              <a:ln>
                <a:noFill/>
              </a:ln>
              <a:solidFill>
                <a:srgbClr val="9EA7B3"/>
              </a:solidFill>
              <a:effectLst/>
              <a:uLnTx/>
              <a:uFillTx/>
              <a:latin typeface="Invention"/>
              <a:ea typeface="+mn-ea"/>
              <a:cs typeface="+mn-cs"/>
            </a:endParaRPr>
          </a:p>
        </p:txBody>
      </p:sp>
    </p:spTree>
    <p:extLst>
      <p:ext uri="{BB962C8B-B14F-4D97-AF65-F5344CB8AC3E}">
        <p14:creationId xmlns:p14="http://schemas.microsoft.com/office/powerpoint/2010/main" val="21893879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E0C08-41B8-A158-2877-7E26CCC6DF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07C35-D5EC-FA0E-7DF4-7905E031BCE2}"/>
              </a:ext>
            </a:extLst>
          </p:cNvPr>
          <p:cNvSpPr>
            <a:spLocks noGrp="1"/>
          </p:cNvSpPr>
          <p:nvPr>
            <p:ph type="title"/>
          </p:nvPr>
        </p:nvSpPr>
        <p:spPr/>
        <p:txBody>
          <a:bodyPr/>
          <a:lstStyle/>
          <a:p>
            <a:r>
              <a:rPr lang="en-US"/>
              <a:t>High-Level Summary of Changes</a:t>
            </a:r>
          </a:p>
        </p:txBody>
      </p:sp>
      <p:sp>
        <p:nvSpPr>
          <p:cNvPr id="4" name="Slide Number Placeholder 3">
            <a:extLst>
              <a:ext uri="{FF2B5EF4-FFF2-40B4-BE49-F238E27FC236}">
                <a16:creationId xmlns:a16="http://schemas.microsoft.com/office/drawing/2014/main" id="{37423A9B-B80F-FF68-8C72-95487DCBC8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C380D-5F44-41E8-971E-CDD19ED6F8E3}" type="slidenum">
              <a:rPr kumimoji="0" lang="en-GB" sz="700" b="0" i="0" u="none" strike="noStrike" kern="1200" cap="none" spc="0" normalizeH="0" baseline="0" noProof="0" smtClean="0">
                <a:ln>
                  <a:noFill/>
                </a:ln>
                <a:solidFill>
                  <a:srgbClr val="9EA7B3"/>
                </a:solidFill>
                <a:effectLst/>
                <a:uLnTx/>
                <a:uFillTx/>
                <a:latin typeface="Inventio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700" b="0" i="0" u="none" strike="noStrike" kern="1200" cap="none" spc="0" normalizeH="0" baseline="0" noProof="0">
              <a:ln>
                <a:noFill/>
              </a:ln>
              <a:solidFill>
                <a:srgbClr val="9EA7B3"/>
              </a:solidFill>
              <a:effectLst/>
              <a:uLnTx/>
              <a:uFillTx/>
              <a:latin typeface="Invention"/>
              <a:ea typeface="+mn-ea"/>
              <a:cs typeface="+mn-cs"/>
            </a:endParaRPr>
          </a:p>
        </p:txBody>
      </p:sp>
      <p:sp>
        <p:nvSpPr>
          <p:cNvPr id="5" name="Content Placeholder 4">
            <a:extLst>
              <a:ext uri="{FF2B5EF4-FFF2-40B4-BE49-F238E27FC236}">
                <a16:creationId xmlns:a16="http://schemas.microsoft.com/office/drawing/2014/main" id="{A9F84BA1-BABC-5FE0-7670-1E96EAABE0C2}"/>
              </a:ext>
            </a:extLst>
          </p:cNvPr>
          <p:cNvSpPr txBox="1">
            <a:spLocks noGrp="1"/>
          </p:cNvSpPr>
          <p:nvPr>
            <p:ph idx="1"/>
          </p:nvPr>
        </p:nvSpPr>
        <p:spPr>
          <a:xfrm>
            <a:off x="1914001" y="1502688"/>
            <a:ext cx="9670743" cy="4431983"/>
          </a:xfrm>
          <a:prstGeom prst="rect">
            <a:avLst/>
          </a:prstGeom>
          <a:noFill/>
          <a:ln w="12700">
            <a:noFill/>
            <a:prstDash val="lgDash"/>
          </a:ln>
        </p:spPr>
        <p:txBody>
          <a:bodyPr wrap="square" tIns="91440" bIns="91440">
            <a:spAutoFit/>
          </a:bodyPr>
          <a:lstStyle/>
          <a:p>
            <a:pPr marL="0" marR="0" lvl="0" indent="0" algn="l" defTabSz="914400" rtl="0" eaLnBrk="1" fontAlgn="auto" latinLnBrk="0" hangingPunct="1">
              <a:lnSpc>
                <a:spcPct val="100000"/>
              </a:lnSpc>
              <a:spcBef>
                <a:spcPts val="0"/>
              </a:spcBef>
              <a:spcAft>
                <a:spcPts val="0"/>
              </a:spcAft>
              <a:buClrTx/>
              <a:buSzPct val="80000"/>
              <a:buFontTx/>
              <a:buNone/>
              <a:tabLst/>
              <a:defRPr/>
            </a:pPr>
            <a:r>
              <a:rPr kumimoji="0" lang="en-US" sz="3600" b="1" i="0" u="sng" strike="noStrike" kern="1200" cap="none" spc="0" normalizeH="0" baseline="0" noProof="0">
                <a:ln>
                  <a:noFill/>
                </a:ln>
                <a:solidFill>
                  <a:schemeClr val="accent1"/>
                </a:solidFill>
                <a:effectLst/>
                <a:uLnTx/>
                <a:uFillTx/>
                <a:latin typeface="Calibri Light" panose="020F0302020204030204"/>
                <a:ea typeface="+mn-ea"/>
                <a:cs typeface="Calibri Light"/>
              </a:rPr>
              <a:t>Why</a:t>
            </a:r>
          </a:p>
          <a:p>
            <a:pPr marL="0" marR="0" lvl="0" indent="0" algn="l" defTabSz="914400" rtl="0" eaLnBrk="1" fontAlgn="auto" latinLnBrk="0" hangingPunct="1">
              <a:lnSpc>
                <a:spcPct val="100000"/>
              </a:lnSpc>
              <a:spcBef>
                <a:spcPts val="0"/>
              </a:spcBef>
              <a:spcAft>
                <a:spcPts val="0"/>
              </a:spcAft>
              <a:buClrTx/>
              <a:buSzPct val="80000"/>
              <a:buFontTx/>
              <a:buNone/>
              <a:tabLst/>
              <a:defRPr/>
            </a:pPr>
            <a:r>
              <a:rPr lang="en-US" sz="2000">
                <a:solidFill>
                  <a:srgbClr val="000000"/>
                </a:solidFill>
                <a:latin typeface="Calibri Light" panose="020F0302020204030204"/>
                <a:cs typeface="Calibri Light"/>
              </a:rPr>
              <a:t>In response to recent feedback, updates have been made to further streamline and improve the review process</a:t>
            </a:r>
            <a:endPar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Calibri Light"/>
            </a:endParaRPr>
          </a:p>
          <a:p>
            <a:pPr marL="0" marR="0" lvl="0" indent="0" algn="l" defTabSz="914400" rtl="0" eaLnBrk="1" fontAlgn="auto" latinLnBrk="0" hangingPunct="1">
              <a:lnSpc>
                <a:spcPct val="100000"/>
              </a:lnSpc>
              <a:spcBef>
                <a:spcPts val="0"/>
              </a:spcBef>
              <a:spcAft>
                <a:spcPts val="0"/>
              </a:spcAft>
              <a:buClrTx/>
              <a:buSzPct val="80000"/>
              <a:buFontTx/>
              <a:buNone/>
              <a:tabLst/>
              <a:defRPr/>
            </a:pPr>
            <a:endParaRPr kumimoji="0" lang="en-US" sz="2400" b="0" i="0" u="none" strike="noStrike" kern="1200" cap="none" spc="0" normalizeH="0" baseline="0" noProof="0">
              <a:ln>
                <a:noFill/>
              </a:ln>
              <a:solidFill>
                <a:srgbClr val="000000"/>
              </a:solidFill>
              <a:effectLst/>
              <a:uLnTx/>
              <a:uFillTx/>
              <a:latin typeface="Calibri Light" panose="020F0302020204030204"/>
              <a:ea typeface="+mn-ea"/>
              <a:cs typeface="Calibri Light"/>
            </a:endParaRPr>
          </a:p>
          <a:p>
            <a:pPr marL="0" marR="0" lvl="0" indent="0" algn="l" defTabSz="914400" rtl="0" eaLnBrk="1" fontAlgn="auto" latinLnBrk="0" hangingPunct="1">
              <a:lnSpc>
                <a:spcPct val="100000"/>
              </a:lnSpc>
              <a:spcBef>
                <a:spcPts val="0"/>
              </a:spcBef>
              <a:spcAft>
                <a:spcPts val="0"/>
              </a:spcAft>
              <a:buClrTx/>
              <a:buSzPct val="80000"/>
              <a:buFontTx/>
              <a:buNone/>
              <a:tabLst/>
              <a:defRPr/>
            </a:pPr>
            <a:r>
              <a:rPr kumimoji="0" lang="en-US" sz="3200" b="1" i="0" u="sng" strike="noStrike" kern="1200" cap="none" spc="0" normalizeH="0" baseline="0" noProof="0">
                <a:ln>
                  <a:noFill/>
                </a:ln>
                <a:solidFill>
                  <a:schemeClr val="accent1"/>
                </a:solidFill>
                <a:effectLst/>
                <a:uLnTx/>
                <a:uFillTx/>
                <a:latin typeface="Calibri Light" panose="020F0302020204030204"/>
                <a:ea typeface="+mn-ea"/>
                <a:cs typeface="Calibri Light"/>
              </a:rPr>
              <a:t>What</a:t>
            </a:r>
          </a:p>
          <a:p>
            <a:pPr marL="457200" marR="0" lvl="0" indent="-457200" algn="l" defTabSz="914400" rtl="0" eaLnBrk="1" fontAlgn="auto" latinLnBrk="0" hangingPunct="1">
              <a:lnSpc>
                <a:spcPct val="100000"/>
              </a:lnSpc>
              <a:spcBef>
                <a:spcPts val="0"/>
              </a:spcBef>
              <a:spcAft>
                <a:spcPts val="0"/>
              </a:spcAft>
              <a:buClr>
                <a:srgbClr val="35579B"/>
              </a:buClr>
              <a:buSzPct val="80000"/>
              <a:buFont typeface="Wingdings" panose="05000000000000000000" pitchFamily="2" charset="2"/>
              <a:buChar char="Ø"/>
              <a:tabLst/>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Calibri Light"/>
              </a:rPr>
              <a:t>Verified Dates for Website References</a:t>
            </a:r>
          </a:p>
          <a:p>
            <a:pPr marL="457200" marR="0" lvl="0" indent="-457200" algn="l" defTabSz="914400" rtl="0" eaLnBrk="1" fontAlgn="auto" latinLnBrk="0" hangingPunct="1">
              <a:lnSpc>
                <a:spcPct val="100000"/>
              </a:lnSpc>
              <a:spcBef>
                <a:spcPts val="0"/>
              </a:spcBef>
              <a:spcAft>
                <a:spcPts val="0"/>
              </a:spcAft>
              <a:buClr>
                <a:srgbClr val="35579B"/>
              </a:buClr>
              <a:buSzPct val="80000"/>
              <a:buFont typeface="Wingdings" panose="05000000000000000000" pitchFamily="2" charset="2"/>
              <a:buChar char="Ø"/>
              <a:tabLst/>
              <a:defRPr/>
            </a:pPr>
            <a:r>
              <a:rPr lang="en-US" sz="2000">
                <a:solidFill>
                  <a:srgbClr val="000000"/>
                </a:solidFill>
                <a:latin typeface="Calibri Light" panose="020F0302020204030204"/>
                <a:cs typeface="Calibri Light"/>
              </a:rPr>
              <a:t>Note to Reviewers Requirements</a:t>
            </a:r>
          </a:p>
          <a:p>
            <a:pPr marL="457200" indent="-457200">
              <a:spcAft>
                <a:spcPts val="0"/>
              </a:spcAft>
              <a:buClr>
                <a:srgbClr val="35579B"/>
              </a:buClr>
              <a:buSzPct val="80000"/>
              <a:buFont typeface="Wingdings" panose="05000000000000000000" pitchFamily="2" charset="2"/>
              <a:buChar char="Ø"/>
              <a:defRPr/>
            </a:pPr>
            <a:r>
              <a:rPr lang="en-US" sz="2000">
                <a:solidFill>
                  <a:srgbClr val="000000"/>
                </a:solidFill>
                <a:latin typeface="Calibri Light" panose="020F0302020204030204"/>
                <a:cs typeface="Calibri Light"/>
              </a:rPr>
              <a:t>Derivative Parent Anchor Requirements</a:t>
            </a:r>
          </a:p>
          <a:p>
            <a:pPr marL="457200" marR="0" lvl="0" indent="-457200" algn="l" defTabSz="914400" rtl="0" eaLnBrk="1" fontAlgn="auto" latinLnBrk="0" hangingPunct="1">
              <a:lnSpc>
                <a:spcPct val="100000"/>
              </a:lnSpc>
              <a:spcBef>
                <a:spcPts val="0"/>
              </a:spcBef>
              <a:spcAft>
                <a:spcPts val="0"/>
              </a:spcAft>
              <a:buClr>
                <a:srgbClr val="35579B"/>
              </a:buClr>
              <a:buSzPct val="80000"/>
              <a:buFont typeface="Wingdings" panose="05000000000000000000" pitchFamily="2" charset="2"/>
              <a:buChar char="Ø"/>
              <a:tabLst/>
              <a:defRPr/>
            </a:pPr>
            <a:r>
              <a:rPr lang="en-US" sz="2000">
                <a:solidFill>
                  <a:srgbClr val="000000"/>
                </a:solidFill>
                <a:latin typeface="Calibri Light" panose="020F0302020204030204"/>
                <a:cs typeface="Calibri Light"/>
              </a:rPr>
              <a:t>Pre- and Post-Review Change Requirements</a:t>
            </a:r>
          </a:p>
          <a:p>
            <a:pPr marL="457200" marR="0" lvl="0" indent="-457200" algn="l" defTabSz="914400" rtl="0" eaLnBrk="1" fontAlgn="auto" latinLnBrk="0" hangingPunct="1">
              <a:lnSpc>
                <a:spcPct val="100000"/>
              </a:lnSpc>
              <a:spcBef>
                <a:spcPts val="0"/>
              </a:spcBef>
              <a:spcAft>
                <a:spcPts val="0"/>
              </a:spcAft>
              <a:buClr>
                <a:srgbClr val="35579B"/>
              </a:buClr>
              <a:buSzPct val="80000"/>
              <a:buFont typeface="Wingdings" panose="05000000000000000000" pitchFamily="2" charset="2"/>
              <a:buChar char="Ø"/>
              <a:tabLst/>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Calibri Light"/>
              </a:rPr>
              <a:t>Functional </a:t>
            </a:r>
            <a:r>
              <a:rPr lang="en-US" sz="2000">
                <a:solidFill>
                  <a:srgbClr val="000000"/>
                </a:solidFill>
                <a:latin typeface="Calibri Light" panose="020F0302020204030204"/>
                <a:cs typeface="Calibri Light"/>
              </a:rPr>
              <a:t>A</a:t>
            </a:r>
            <a:r>
              <a:rPr kumimoji="0" lang="en-US" sz="2000" b="0" i="0" u="none" strike="noStrike" kern="1200" cap="none" spc="0" normalizeH="0" baseline="0" noProof="0" err="1">
                <a:ln>
                  <a:noFill/>
                </a:ln>
                <a:solidFill>
                  <a:srgbClr val="000000"/>
                </a:solidFill>
                <a:effectLst/>
                <a:uLnTx/>
                <a:uFillTx/>
                <a:latin typeface="Calibri Light" panose="020F0302020204030204"/>
                <a:ea typeface="+mn-ea"/>
                <a:cs typeface="Calibri Light"/>
              </a:rPr>
              <a:t>nnotation</a:t>
            </a: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Calibri Light"/>
              </a:rPr>
              <a:t> Requirements</a:t>
            </a:r>
          </a:p>
          <a:p>
            <a:pPr marL="457200" marR="0" lvl="0" indent="-457200" algn="l" defTabSz="914400" rtl="0" eaLnBrk="1" fontAlgn="auto" latinLnBrk="0" hangingPunct="1">
              <a:lnSpc>
                <a:spcPct val="100000"/>
              </a:lnSpc>
              <a:spcBef>
                <a:spcPts val="0"/>
              </a:spcBef>
              <a:spcAft>
                <a:spcPts val="0"/>
              </a:spcAft>
              <a:buClr>
                <a:srgbClr val="35579B"/>
              </a:buClr>
              <a:buSzPct val="80000"/>
              <a:buFont typeface="Wingdings" panose="05000000000000000000" pitchFamily="2" charset="2"/>
              <a:buChar char="Ø"/>
              <a:tabLst/>
              <a:defRPr/>
            </a:pPr>
            <a:r>
              <a:rPr lang="en-US" sz="2000">
                <a:solidFill>
                  <a:srgbClr val="000000"/>
                </a:solidFill>
                <a:latin typeface="Calibri Light" panose="020F0302020204030204"/>
                <a:cs typeface="Calibri Light"/>
              </a:rPr>
              <a:t>Anchoring Requirements For Indication &amp; Safety</a:t>
            </a:r>
            <a:endPar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Calibri Light"/>
            </a:endParaRPr>
          </a:p>
          <a:p>
            <a:pPr marL="457200" marR="0" lvl="1" indent="0" algn="l" defTabSz="914400" rtl="0" eaLnBrk="1" fontAlgn="auto" latinLnBrk="0" hangingPunct="1">
              <a:lnSpc>
                <a:spcPct val="100000"/>
              </a:lnSpc>
              <a:spcBef>
                <a:spcPts val="0"/>
              </a:spcBef>
              <a:spcAft>
                <a:spcPts val="0"/>
              </a:spcAft>
              <a:buClrTx/>
              <a:buSzPct val="80000"/>
              <a:buFontTx/>
              <a:buNone/>
              <a:tabLst/>
              <a:defRPr/>
            </a:pPr>
            <a:endParaRPr kumimoji="0" lang="en-US" sz="2400" b="0" i="0" u="none" strike="noStrike" kern="1200" cap="none" spc="0" normalizeH="0" baseline="0" noProof="0">
              <a:ln>
                <a:noFill/>
              </a:ln>
              <a:solidFill>
                <a:srgbClr val="000000"/>
              </a:solidFill>
              <a:effectLst/>
              <a:uLnTx/>
              <a:uFillTx/>
              <a:latin typeface="Calibri Light" panose="020F0302020204030204"/>
              <a:ea typeface="+mn-ea"/>
              <a:cs typeface="Calibri Light"/>
            </a:endParaRPr>
          </a:p>
        </p:txBody>
      </p:sp>
      <p:pic>
        <p:nvPicPr>
          <p:cNvPr id="7" name="Graphic 6" descr="Questions with solid fill">
            <a:extLst>
              <a:ext uri="{FF2B5EF4-FFF2-40B4-BE49-F238E27FC236}">
                <a16:creationId xmlns:a16="http://schemas.microsoft.com/office/drawing/2014/main" id="{64A43045-037F-92F1-DF97-0E512C6111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075" y="1537199"/>
            <a:ext cx="835360" cy="835360"/>
          </a:xfrm>
          <a:prstGeom prst="rect">
            <a:avLst/>
          </a:prstGeom>
        </p:spPr>
      </p:pic>
      <p:grpSp>
        <p:nvGrpSpPr>
          <p:cNvPr id="8" name="Group 7">
            <a:extLst>
              <a:ext uri="{FF2B5EF4-FFF2-40B4-BE49-F238E27FC236}">
                <a16:creationId xmlns:a16="http://schemas.microsoft.com/office/drawing/2014/main" id="{1239A08A-33F4-B95D-8324-416715182AC9}"/>
              </a:ext>
            </a:extLst>
          </p:cNvPr>
          <p:cNvGrpSpPr/>
          <p:nvPr/>
        </p:nvGrpSpPr>
        <p:grpSpPr>
          <a:xfrm>
            <a:off x="847789" y="3152135"/>
            <a:ext cx="709932" cy="691711"/>
            <a:chOff x="676468" y="2737289"/>
            <a:chExt cx="800388" cy="779845"/>
          </a:xfrm>
          <a:solidFill>
            <a:schemeClr val="accent4"/>
          </a:solidFill>
        </p:grpSpPr>
        <p:pic>
          <p:nvPicPr>
            <p:cNvPr id="9" name="Graphic 8" descr="Ringer with solid fill">
              <a:extLst>
                <a:ext uri="{FF2B5EF4-FFF2-40B4-BE49-F238E27FC236}">
                  <a16:creationId xmlns:a16="http://schemas.microsoft.com/office/drawing/2014/main" id="{F8EE590D-6A0F-6AFB-B576-D9C569DBB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256" y="2802092"/>
              <a:ext cx="715042" cy="715042"/>
            </a:xfrm>
            <a:prstGeom prst="rect">
              <a:avLst/>
            </a:prstGeom>
          </p:spPr>
        </p:pic>
        <p:grpSp>
          <p:nvGrpSpPr>
            <p:cNvPr id="10" name="Group 9">
              <a:extLst>
                <a:ext uri="{FF2B5EF4-FFF2-40B4-BE49-F238E27FC236}">
                  <a16:creationId xmlns:a16="http://schemas.microsoft.com/office/drawing/2014/main" id="{16524CFF-CEE8-D27D-E9D6-7EEC45541FE3}"/>
                </a:ext>
              </a:extLst>
            </p:cNvPr>
            <p:cNvGrpSpPr/>
            <p:nvPr/>
          </p:nvGrpSpPr>
          <p:grpSpPr>
            <a:xfrm>
              <a:off x="676468" y="2776467"/>
              <a:ext cx="314576" cy="292739"/>
              <a:chOff x="633936" y="2723302"/>
              <a:chExt cx="314576" cy="292739"/>
            </a:xfrm>
            <a:grpFill/>
          </p:grpSpPr>
          <p:sp>
            <p:nvSpPr>
              <p:cNvPr id="14" name="Block Arc 13">
                <a:extLst>
                  <a:ext uri="{FF2B5EF4-FFF2-40B4-BE49-F238E27FC236}">
                    <a16:creationId xmlns:a16="http://schemas.microsoft.com/office/drawing/2014/main" id="{6999A112-307F-EFC5-D609-784F11830051}"/>
                  </a:ext>
                </a:extLst>
              </p:cNvPr>
              <p:cNvSpPr/>
              <p:nvPr/>
            </p:nvSpPr>
            <p:spPr>
              <a:xfrm rot="19003223">
                <a:off x="633936" y="2723302"/>
                <a:ext cx="307810" cy="203859"/>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Block Arc 14">
                <a:extLst>
                  <a:ext uri="{FF2B5EF4-FFF2-40B4-BE49-F238E27FC236}">
                    <a16:creationId xmlns:a16="http://schemas.microsoft.com/office/drawing/2014/main" id="{8AF747A1-F2B8-61C6-C5C1-E480B0F7C777}"/>
                  </a:ext>
                </a:extLst>
              </p:cNvPr>
              <p:cNvSpPr/>
              <p:nvPr/>
            </p:nvSpPr>
            <p:spPr>
              <a:xfrm rot="18717969">
                <a:off x="763262" y="2830791"/>
                <a:ext cx="231262" cy="13923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7371D386-129D-A578-406E-915FFA500D2E}"/>
                </a:ext>
              </a:extLst>
            </p:cNvPr>
            <p:cNvGrpSpPr/>
            <p:nvPr/>
          </p:nvGrpSpPr>
          <p:grpSpPr>
            <a:xfrm rot="6314875">
              <a:off x="1173199" y="2748207"/>
              <a:ext cx="314576" cy="292739"/>
              <a:chOff x="786336" y="4226037"/>
              <a:chExt cx="314576" cy="292739"/>
            </a:xfrm>
            <a:grpFill/>
          </p:grpSpPr>
          <p:sp>
            <p:nvSpPr>
              <p:cNvPr id="12" name="Block Arc 11">
                <a:extLst>
                  <a:ext uri="{FF2B5EF4-FFF2-40B4-BE49-F238E27FC236}">
                    <a16:creationId xmlns:a16="http://schemas.microsoft.com/office/drawing/2014/main" id="{4628DEB7-FC69-DBF2-7199-F7A0D0D65D61}"/>
                  </a:ext>
                </a:extLst>
              </p:cNvPr>
              <p:cNvSpPr/>
              <p:nvPr/>
            </p:nvSpPr>
            <p:spPr>
              <a:xfrm rot="19003223">
                <a:off x="786336" y="4226037"/>
                <a:ext cx="307810" cy="203859"/>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Block Arc 12">
                <a:extLst>
                  <a:ext uri="{FF2B5EF4-FFF2-40B4-BE49-F238E27FC236}">
                    <a16:creationId xmlns:a16="http://schemas.microsoft.com/office/drawing/2014/main" id="{D4EFB2BC-3BFD-46DB-39C4-19E849644551}"/>
                  </a:ext>
                </a:extLst>
              </p:cNvPr>
              <p:cNvSpPr/>
              <p:nvPr/>
            </p:nvSpPr>
            <p:spPr>
              <a:xfrm rot="18717969">
                <a:off x="915662" y="4333526"/>
                <a:ext cx="231262" cy="13923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6" name="TextBox 5">
            <a:extLst>
              <a:ext uri="{FF2B5EF4-FFF2-40B4-BE49-F238E27FC236}">
                <a16:creationId xmlns:a16="http://schemas.microsoft.com/office/drawing/2014/main" id="{93DDB933-8DF6-4D7B-D741-CBE86C942638}"/>
              </a:ext>
            </a:extLst>
          </p:cNvPr>
          <p:cNvSpPr txBox="1"/>
          <p:nvPr/>
        </p:nvSpPr>
        <p:spPr>
          <a:xfrm>
            <a:off x="3140766" y="6157009"/>
            <a:ext cx="5923722" cy="646331"/>
          </a:xfrm>
          <a:prstGeom prst="rect">
            <a:avLst/>
          </a:prstGeom>
          <a:noFill/>
          <a:ln>
            <a:solidFill>
              <a:srgbClr val="00857C"/>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black"/>
                </a:solidFill>
                <a:effectLst/>
                <a:uLnTx/>
                <a:uFillTx/>
                <a:latin typeface="Invention Light" panose="020B0403020008020204" pitchFamily="34" charset="0"/>
                <a:ea typeface="+mn-ea"/>
                <a:cs typeface="+mn-cs"/>
              </a:rPr>
              <a:t>Training materials will be updated to include the latest guidance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Invention Light" panose="020B0403020008020204" pitchFamily="34" charset="0"/>
                <a:ea typeface="+mn-ea"/>
                <a:cs typeface="+mn-cs"/>
              </a:rPr>
              <a:t>For PVR, see Anchoring and Annotations - Training (ASSET-24044688)</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prstClr val="black"/>
                </a:solidFill>
                <a:effectLst/>
                <a:uLnTx/>
                <a:uFillTx/>
                <a:latin typeface="Invention Light" panose="020B0403020008020204" pitchFamily="34" charset="0"/>
                <a:ea typeface="+mn-ea"/>
                <a:cs typeface="+mn-cs"/>
              </a:rPr>
              <a:t>For Oncology, see ONC Job Owner &amp; Agency Deck – Training (ASSET-24044722)</a:t>
            </a:r>
          </a:p>
        </p:txBody>
      </p:sp>
      <p:sp>
        <p:nvSpPr>
          <p:cNvPr id="3" name="object 7">
            <a:extLst>
              <a:ext uri="{FF2B5EF4-FFF2-40B4-BE49-F238E27FC236}">
                <a16:creationId xmlns:a16="http://schemas.microsoft.com/office/drawing/2014/main" id="{BB9D9A15-825B-E5FC-3097-5539635ECBBC}"/>
              </a:ext>
            </a:extLst>
          </p:cNvPr>
          <p:cNvSpPr txBox="1"/>
          <p:nvPr/>
        </p:nvSpPr>
        <p:spPr>
          <a:xfrm>
            <a:off x="8296102" y="377825"/>
            <a:ext cx="3555786" cy="676644"/>
          </a:xfrm>
          <a:prstGeom prst="rect">
            <a:avLst/>
          </a:prstGeom>
          <a:solidFill>
            <a:schemeClr val="bg1"/>
          </a:solidFill>
          <a:ln w="19050">
            <a:solidFill>
              <a:srgbClr val="FF0000"/>
            </a:solidFill>
            <a:prstDash val="dash"/>
          </a:ln>
        </p:spPr>
        <p:txBody>
          <a:bodyPr vert="horz" wrap="square" lIns="91440" tIns="91440" rIns="91440" bIns="9144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Note: Please direct any A&amp;R Standard2.0 questions to PromoOps@merck.com.</a:t>
            </a:r>
            <a:r>
              <a:rPr kumimoji="0" lang="en-US" sz="1000" b="0" i="0" u="none" strike="noStrike" kern="1200" cap="none" spc="0" normalizeH="0" baseline="0" noProof="0">
                <a:ln>
                  <a:noFill/>
                </a:ln>
                <a:solidFill>
                  <a:srgbClr val="111111"/>
                </a:solidFill>
                <a:effectLst/>
                <a:uLnTx/>
                <a:uFillTx/>
                <a:latin typeface="Invention Light"/>
                <a:ea typeface="+mn-ea"/>
                <a:cs typeface="+mn-cs"/>
              </a:rPr>
              <a:t> </a:t>
            </a:r>
          </a:p>
        </p:txBody>
      </p:sp>
    </p:spTree>
    <p:extLst>
      <p:ext uri="{BB962C8B-B14F-4D97-AF65-F5344CB8AC3E}">
        <p14:creationId xmlns:p14="http://schemas.microsoft.com/office/powerpoint/2010/main" val="1882377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489B-64BA-9614-6C05-89158CFB4F20}"/>
              </a:ext>
            </a:extLst>
          </p:cNvPr>
          <p:cNvSpPr>
            <a:spLocks noGrp="1"/>
          </p:cNvSpPr>
          <p:nvPr>
            <p:ph type="title"/>
          </p:nvPr>
        </p:nvSpPr>
        <p:spPr>
          <a:xfrm>
            <a:off x="549196" y="592286"/>
            <a:ext cx="7523163" cy="850107"/>
          </a:xfrm>
        </p:spPr>
        <p:txBody>
          <a:bodyPr/>
          <a:lstStyle/>
          <a:p>
            <a:r>
              <a:rPr lang="en-US"/>
              <a:t>Verified Dates for Website References</a:t>
            </a:r>
            <a:br>
              <a:rPr lang="en-US"/>
            </a:br>
            <a:endParaRPr lang="en-US"/>
          </a:p>
        </p:txBody>
      </p:sp>
      <p:sp>
        <p:nvSpPr>
          <p:cNvPr id="4" name="Slide Number Placeholder 3">
            <a:extLst>
              <a:ext uri="{FF2B5EF4-FFF2-40B4-BE49-F238E27FC236}">
                <a16:creationId xmlns:a16="http://schemas.microsoft.com/office/drawing/2014/main" id="{DA23B916-3AC5-A599-8AB7-38CE8BB138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C380D-5F44-41E8-971E-CDD19ED6F8E3}" type="slidenum">
              <a:rPr kumimoji="0" lang="en-GB" sz="700" b="0" i="0" u="none" strike="noStrike" kern="1200" cap="none" spc="0" normalizeH="0" baseline="0" noProof="0" smtClean="0">
                <a:ln>
                  <a:noFill/>
                </a:ln>
                <a:solidFill>
                  <a:srgbClr val="9EA7B3"/>
                </a:solidFill>
                <a:effectLst/>
                <a:uLnTx/>
                <a:uFillTx/>
                <a:latin typeface="Inventio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700" b="0" i="0" u="none" strike="noStrike" kern="1200" cap="none" spc="0" normalizeH="0" baseline="0" noProof="0">
              <a:ln>
                <a:noFill/>
              </a:ln>
              <a:solidFill>
                <a:srgbClr val="9EA7B3"/>
              </a:solidFill>
              <a:effectLst/>
              <a:uLnTx/>
              <a:uFillTx/>
              <a:latin typeface="Invention"/>
              <a:ea typeface="+mn-ea"/>
              <a:cs typeface="+mn-cs"/>
            </a:endParaRPr>
          </a:p>
        </p:txBody>
      </p:sp>
      <p:sp>
        <p:nvSpPr>
          <p:cNvPr id="13" name="TextBox 12">
            <a:extLst>
              <a:ext uri="{FF2B5EF4-FFF2-40B4-BE49-F238E27FC236}">
                <a16:creationId xmlns:a16="http://schemas.microsoft.com/office/drawing/2014/main" id="{8F03A106-12EC-3496-7B58-4384E63E1394}"/>
              </a:ext>
            </a:extLst>
          </p:cNvPr>
          <p:cNvSpPr txBox="1"/>
          <p:nvPr/>
        </p:nvSpPr>
        <p:spPr>
          <a:xfrm>
            <a:off x="549196" y="3601884"/>
            <a:ext cx="2770317" cy="203132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Now officially included in the Standard, w</a:t>
            </a:r>
            <a:r>
              <a:rPr kumimoji="0" lang="en-US" sz="1800" b="0" i="0" u="none" strike="noStrike" kern="1200" cap="none" spc="0" normalizeH="0" baseline="0" noProof="0" err="1">
                <a:ln>
                  <a:noFill/>
                </a:ln>
                <a:solidFill>
                  <a:srgbClr val="000000"/>
                </a:solidFill>
                <a:effectLst/>
                <a:uLnTx/>
                <a:uFillTx/>
                <a:latin typeface="Gill Sans Nova Ultra Bold"/>
                <a:ea typeface="+mn-ea"/>
                <a:cs typeface="+mn-cs"/>
              </a:rPr>
              <a:t>ebsite</a:t>
            </a: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 references must include the Verified Date in the anchor note</a:t>
            </a:r>
            <a:endParaRPr kumimoji="0" lang="en-US" sz="1800" b="0" i="0" u="none" strike="noStrike" kern="1200" cap="none" spc="0" normalizeH="0" baseline="0" noProof="0">
              <a:ln>
                <a:noFill/>
              </a:ln>
              <a:solidFill>
                <a:srgbClr val="000000"/>
              </a:solidFill>
              <a:effectLst/>
              <a:highlight>
                <a:srgbClr val="FFFF00"/>
              </a:highlight>
              <a:uLnTx/>
              <a:uFillTx/>
              <a:latin typeface="Gill Sans Nova Ultra Bold" panose="020F0502020204030204" pitchFamily="34" charset="0"/>
              <a:ea typeface="+mn-ea"/>
              <a:cs typeface="+mn-cs"/>
            </a:endParaRPr>
          </a:p>
        </p:txBody>
      </p:sp>
      <p:pic>
        <p:nvPicPr>
          <p:cNvPr id="14" name="Picture 13" descr="A yellow post-it note with black text&#10;&#10;AI-generated content may be incorrect.">
            <a:extLst>
              <a:ext uri="{FF2B5EF4-FFF2-40B4-BE49-F238E27FC236}">
                <a16:creationId xmlns:a16="http://schemas.microsoft.com/office/drawing/2014/main" id="{D3FB2DCA-61D5-C0C5-368D-A0B149E81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62" y="1474050"/>
            <a:ext cx="1604867" cy="1744421"/>
          </a:xfrm>
          <a:prstGeom prst="rect">
            <a:avLst/>
          </a:prstGeom>
        </p:spPr>
      </p:pic>
      <p:sp>
        <p:nvSpPr>
          <p:cNvPr id="5" name="object 7">
            <a:extLst>
              <a:ext uri="{FF2B5EF4-FFF2-40B4-BE49-F238E27FC236}">
                <a16:creationId xmlns:a16="http://schemas.microsoft.com/office/drawing/2014/main" id="{BC03BD81-7295-19DA-19E2-4F82275192D1}"/>
              </a:ext>
            </a:extLst>
          </p:cNvPr>
          <p:cNvSpPr txBox="1"/>
          <p:nvPr/>
        </p:nvSpPr>
        <p:spPr>
          <a:xfrm>
            <a:off x="9645252" y="-1845426"/>
            <a:ext cx="3352374" cy="1453116"/>
          </a:xfrm>
          <a:prstGeom prst="rect">
            <a:avLst/>
          </a:prstGeom>
          <a:solidFill>
            <a:schemeClr val="bg1"/>
          </a:solidFill>
          <a:ln w="19050">
            <a:solidFill>
              <a:srgbClr val="FF0000"/>
            </a:solidFill>
            <a:prstDash val="dash"/>
          </a:ln>
        </p:spPr>
        <p:txBody>
          <a:bodyPr vert="horz" wrap="square" lIns="91440" tIns="91440" rIns="91440" bIns="9144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Gill Sans Ultra Bold" panose="020B0A02020104020203" pitchFamily="34" charset="0"/>
                <a:ea typeface="+mn-ea"/>
                <a:cs typeface="+mn-cs"/>
              </a:rPr>
              <a:t>[INCLUDE OR REMOVE THIS NOTE WHEN APPLICABLE]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Note: This slide is NOT applicable to Accelerated Approval </a:t>
            </a:r>
            <a:r>
              <a:rPr kumimoji="0" lang="en-US" sz="1500" b="0" i="1" u="none" strike="noStrike" kern="1200" cap="none" spc="0" normalizeH="0" baseline="0" noProof="0" err="1">
                <a:ln>
                  <a:noFill/>
                </a:ln>
                <a:solidFill>
                  <a:srgbClr val="FF0000"/>
                </a:solidFill>
                <a:effectLst/>
                <a:uLnTx/>
                <a:uFillTx/>
                <a:latin typeface="Gill Sans Nova" panose="020B0602020104020203" pitchFamily="34" charset="0"/>
                <a:ea typeface="+mn-ea"/>
                <a:cs typeface="+mn-cs"/>
              </a:rPr>
              <a:t>presubmission</a:t>
            </a: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 assets. Follow the </a:t>
            </a:r>
            <a:r>
              <a:rPr kumimoji="0" lang="en-US" sz="1500" b="0" i="1" u="none" strike="noStrike" kern="1200" cap="none" spc="0" normalizeH="0" baseline="0" noProof="0" err="1">
                <a:ln>
                  <a:noFill/>
                </a:ln>
                <a:solidFill>
                  <a:srgbClr val="FF0000"/>
                </a:solidFill>
                <a:effectLst/>
                <a:uLnTx/>
                <a:uFillTx/>
                <a:latin typeface="Gill Sans Nova" panose="020B0602020104020203" pitchFamily="34" charset="0"/>
                <a:ea typeface="+mn-ea"/>
                <a:cs typeface="+mn-cs"/>
              </a:rPr>
              <a:t>Presubmission</a:t>
            </a:r>
            <a:r>
              <a:rPr kumimoji="0" lang="en-US" sz="1500" b="0" i="1" u="none" strike="noStrike" kern="1200" cap="none" spc="0" normalizeH="0" baseline="0" noProof="0">
                <a:ln>
                  <a:noFill/>
                </a:ln>
                <a:solidFill>
                  <a:srgbClr val="FF0000"/>
                </a:solidFill>
                <a:effectLst/>
                <a:uLnTx/>
                <a:uFillTx/>
                <a:latin typeface="Gill Sans Nova" panose="020B0602020104020203" pitchFamily="34" charset="0"/>
                <a:ea typeface="+mn-ea"/>
                <a:cs typeface="+mn-cs"/>
              </a:rPr>
              <a:t> Style Guide.</a:t>
            </a:r>
            <a:r>
              <a:rPr kumimoji="0" lang="en-US" sz="1000" b="0" i="0" u="none" strike="noStrike" kern="1200" cap="none" spc="0" normalizeH="0" baseline="0" noProof="0">
                <a:ln>
                  <a:noFill/>
                </a:ln>
                <a:solidFill>
                  <a:srgbClr val="111111"/>
                </a:solidFill>
                <a:effectLst/>
                <a:uLnTx/>
                <a:uFillTx/>
                <a:latin typeface="Invention Light"/>
                <a:ea typeface="+mn-ea"/>
                <a:cs typeface="+mn-cs"/>
              </a:rPr>
              <a:t> </a:t>
            </a:r>
          </a:p>
        </p:txBody>
      </p:sp>
      <p:grpSp>
        <p:nvGrpSpPr>
          <p:cNvPr id="32" name="Group 31">
            <a:extLst>
              <a:ext uri="{FF2B5EF4-FFF2-40B4-BE49-F238E27FC236}">
                <a16:creationId xmlns:a16="http://schemas.microsoft.com/office/drawing/2014/main" id="{FEE39CAE-F0F2-E912-C6C4-5504694B12D5}"/>
              </a:ext>
            </a:extLst>
          </p:cNvPr>
          <p:cNvGrpSpPr/>
          <p:nvPr/>
        </p:nvGrpSpPr>
        <p:grpSpPr>
          <a:xfrm>
            <a:off x="3758977" y="1555162"/>
            <a:ext cx="3652681" cy="1130942"/>
            <a:chOff x="6824135" y="4843316"/>
            <a:chExt cx="2123959" cy="657620"/>
          </a:xfrm>
        </p:grpSpPr>
        <p:pic>
          <p:nvPicPr>
            <p:cNvPr id="38" name="Picture 37">
              <a:extLst>
                <a:ext uri="{FF2B5EF4-FFF2-40B4-BE49-F238E27FC236}">
                  <a16:creationId xmlns:a16="http://schemas.microsoft.com/office/drawing/2014/main" id="{AA97BFDA-F66C-03D7-0902-0691C3FF7855}"/>
                </a:ext>
              </a:extLst>
            </p:cNvPr>
            <p:cNvPicPr>
              <a:picLocks noChangeAspect="1"/>
            </p:cNvPicPr>
            <p:nvPr/>
          </p:nvPicPr>
          <p:blipFill>
            <a:blip r:embed="rId4"/>
            <a:srcRect t="4472" b="34143"/>
            <a:stretch/>
          </p:blipFill>
          <p:spPr>
            <a:xfrm>
              <a:off x="6824135" y="4843316"/>
              <a:ext cx="2123959" cy="657620"/>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570FEAC6-DE2C-AC68-59E4-8D5128260F8A}"/>
                </a:ext>
              </a:extLst>
            </p:cNvPr>
            <p:cNvPicPr>
              <a:picLocks noChangeAspect="1"/>
            </p:cNvPicPr>
            <p:nvPr/>
          </p:nvPicPr>
          <p:blipFill>
            <a:blip r:embed="rId5"/>
            <a:srcRect l="2059" t="10482" r="4156" b="69347"/>
            <a:stretch/>
          </p:blipFill>
          <p:spPr>
            <a:xfrm>
              <a:off x="6836888" y="4867120"/>
              <a:ext cx="2100445" cy="225085"/>
            </a:xfrm>
            <a:prstGeom prst="rect">
              <a:avLst/>
            </a:prstGeom>
            <a:ln>
              <a:noFill/>
            </a:ln>
            <a:effectLst>
              <a:outerShdw blurRad="292100" dist="139700" dir="2700000" algn="tl" rotWithShape="0">
                <a:srgbClr val="333333">
                  <a:alpha val="65000"/>
                </a:srgbClr>
              </a:outerShdw>
            </a:effectLst>
          </p:spPr>
        </p:pic>
        <p:sp>
          <p:nvSpPr>
            <p:cNvPr id="35" name="TextBox 34">
              <a:extLst>
                <a:ext uri="{FF2B5EF4-FFF2-40B4-BE49-F238E27FC236}">
                  <a16:creationId xmlns:a16="http://schemas.microsoft.com/office/drawing/2014/main" id="{213D6480-CC55-554E-D6EE-3035FD714D4B}"/>
                </a:ext>
              </a:extLst>
            </p:cNvPr>
            <p:cNvSpPr txBox="1"/>
            <p:nvPr/>
          </p:nvSpPr>
          <p:spPr>
            <a:xfrm>
              <a:off x="7013999" y="4903935"/>
              <a:ext cx="1699696" cy="138499"/>
            </a:xfrm>
            <a:prstGeom prst="rect">
              <a:avLst/>
            </a:prstGeom>
            <a:solidFill>
              <a:srgbClr val="0C326E"/>
            </a:solid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Times New Roman" panose="02020603050405020304" pitchFamily="18" charset="0"/>
                  <a:cs typeface="Arial" panose="020B0604020202020204" pitchFamily="34" charset="0"/>
                </a:rPr>
                <a:t>Based on CDC ABC surveillance</a:t>
              </a:r>
              <a:endPar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41" name="TextBox 40">
            <a:extLst>
              <a:ext uri="{FF2B5EF4-FFF2-40B4-BE49-F238E27FC236}">
                <a16:creationId xmlns:a16="http://schemas.microsoft.com/office/drawing/2014/main" id="{4FF27497-63D0-4D64-07B7-30430DD4396B}"/>
              </a:ext>
            </a:extLst>
          </p:cNvPr>
          <p:cNvSpPr txBox="1"/>
          <p:nvPr/>
        </p:nvSpPr>
        <p:spPr>
          <a:xfrm>
            <a:off x="8662171" y="1881126"/>
            <a:ext cx="2993467" cy="156966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Cond XBd" panose="020B0A06020104020203" pitchFamily="34" charset="0"/>
                <a:ea typeface="+mn-ea"/>
                <a:cs typeface="+mn-cs"/>
              </a:rPr>
              <a:t>Include </a:t>
            </a:r>
            <a:r>
              <a:rPr kumimoji="0" lang="en-US" sz="1800" b="0" i="0" u="sng" strike="noStrike" kern="1200" cap="none" spc="0" normalizeH="0" baseline="0" noProof="0">
                <a:ln>
                  <a:noFill/>
                </a:ln>
                <a:solidFill>
                  <a:srgbClr val="000000"/>
                </a:solidFill>
                <a:effectLst/>
                <a:uLnTx/>
                <a:uFillTx/>
                <a:latin typeface="Gill Sans Nova Cond XBd" panose="020B0A06020104020203" pitchFamily="34" charset="0"/>
                <a:ea typeface="+mn-ea"/>
                <a:cs typeface="+mn-cs"/>
              </a:rPr>
              <a:t>Verified Date </a:t>
            </a:r>
            <a:r>
              <a:rPr kumimoji="0" lang="en-US" sz="1800" b="0" i="0" u="none" strike="noStrike" kern="1200" cap="none" spc="0" normalizeH="0" baseline="0" noProof="0">
                <a:ln>
                  <a:noFill/>
                </a:ln>
                <a:solidFill>
                  <a:srgbClr val="000000"/>
                </a:solidFill>
                <a:effectLst/>
                <a:uLnTx/>
                <a:uFillTx/>
                <a:latin typeface="Gill Sans Nova Cond XBd" panose="020B0A06020104020203" pitchFamily="34" charset="0"/>
                <a:ea typeface="+mn-ea"/>
                <a:cs typeface="+mn-cs"/>
              </a:rPr>
              <a:t>in the anchor note, NOT Access Date</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1" i="0" u="sng" strike="noStrike" kern="1200" cap="none" spc="0" normalizeH="0" baseline="0" noProof="0">
                <a:ln>
                  <a:noFill/>
                </a:ln>
                <a:solidFill>
                  <a:prstClr val="black"/>
                </a:solidFill>
                <a:effectLst/>
                <a:uLnTx/>
                <a:uFillTx/>
                <a:latin typeface="Gill Sans Nova Cond" panose="020B0606020104020203" pitchFamily="34" charset="0"/>
                <a:ea typeface="+mn-ea"/>
                <a:cs typeface="+mn-cs"/>
              </a:rPr>
            </a:br>
            <a:r>
              <a:rPr kumimoji="0" lang="en-US" sz="1200" b="1" i="0" u="sng" strike="noStrike" kern="1200" cap="none" spc="0" normalizeH="0" baseline="0" noProof="0">
                <a:ln>
                  <a:noFill/>
                </a:ln>
                <a:solidFill>
                  <a:prstClr val="black"/>
                </a:solidFill>
                <a:effectLst/>
                <a:uLnTx/>
                <a:uFillTx/>
                <a:latin typeface="Gill Sans Nova Cond" panose="020B0606020104020203" pitchFamily="34" charset="0"/>
                <a:ea typeface="+mn-ea"/>
                <a:cs typeface="+mn-cs"/>
              </a:rPr>
              <a:t>Access date </a:t>
            </a:r>
            <a:r>
              <a:rPr kumimoji="0" lang="en-US" sz="1200" b="0"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 The date the website is uploaded into PromoMats (will be in the PromoMats Description field)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black"/>
                </a:solidFill>
                <a:effectLst/>
                <a:uLnTx/>
                <a:uFillTx/>
                <a:latin typeface="Gill Sans Nova Cond" panose="020B0606020104020203" pitchFamily="34" charset="0"/>
                <a:ea typeface="+mn-ea"/>
                <a:cs typeface="+mn-cs"/>
              </a:rPr>
              <a:t>Verified date </a:t>
            </a:r>
            <a:r>
              <a:rPr kumimoji="0" lang="en-US" sz="1200" b="0"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 The date the reference is checked to ensure the information has not changed</a:t>
            </a:r>
            <a:endParaRPr kumimoji="0" lang="en-US" sz="1200" b="0" i="0" u="none" strike="noStrike" kern="1200" cap="none" spc="0" normalizeH="0" baseline="0" noProof="0">
              <a:ln>
                <a:noFill/>
              </a:ln>
              <a:solidFill>
                <a:srgbClr val="000000"/>
              </a:solidFill>
              <a:effectLst/>
              <a:highlight>
                <a:srgbClr val="FFFF00"/>
              </a:highlight>
              <a:uLnTx/>
              <a:uFillTx/>
              <a:latin typeface="Gill Sans Nova Cond XBd" panose="020B0A06020104020203" pitchFamily="34" charset="0"/>
              <a:ea typeface="+mn-ea"/>
              <a:cs typeface="+mn-cs"/>
            </a:endParaRPr>
          </a:p>
        </p:txBody>
      </p:sp>
      <p:sp>
        <p:nvSpPr>
          <p:cNvPr id="44" name="TextBox 43">
            <a:extLst>
              <a:ext uri="{FF2B5EF4-FFF2-40B4-BE49-F238E27FC236}">
                <a16:creationId xmlns:a16="http://schemas.microsoft.com/office/drawing/2014/main" id="{4DE08B40-249C-D086-70CF-AF184D4F5A88}"/>
              </a:ext>
            </a:extLst>
          </p:cNvPr>
          <p:cNvSpPr txBox="1"/>
          <p:nvPr/>
        </p:nvSpPr>
        <p:spPr>
          <a:xfrm>
            <a:off x="8512178" y="4070589"/>
            <a:ext cx="3293451" cy="110799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Cond XBd" panose="020B0A06020104020203" pitchFamily="34" charset="0"/>
                <a:ea typeface="+mn-ea"/>
                <a:cs typeface="+mn-cs"/>
              </a:rPr>
              <a:t>These are acceptable formats: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sng" strike="noStrike" kern="1200" cap="none" spc="0" normalizeH="0" baseline="0" noProof="0">
                <a:ln>
                  <a:noFill/>
                </a:ln>
                <a:solidFill>
                  <a:srgbClr val="000000"/>
                </a:solidFill>
                <a:effectLst/>
                <a:uLnTx/>
                <a:uFillTx/>
                <a:latin typeface="Gill Sans Nova Cond XBd" panose="020B0A06020104020203" pitchFamily="34" charset="0"/>
                <a:ea typeface="+mn-ea"/>
                <a:cs typeface="+mn-cs"/>
              </a:rPr>
              <a:t>Reference URL + Verified Date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sng" strike="noStrike" kern="1200" cap="none" spc="0" normalizeH="0" baseline="0" noProof="0">
                <a:ln>
                  <a:noFill/>
                </a:ln>
                <a:solidFill>
                  <a:srgbClr val="000000"/>
                </a:solidFill>
                <a:effectLst/>
                <a:uLnTx/>
                <a:uFillTx/>
                <a:latin typeface="Gill Sans Nova Cond XBd" panose="020B0A06020104020203" pitchFamily="34" charset="0"/>
                <a:ea typeface="+mn-ea"/>
                <a:cs typeface="+mn-cs"/>
              </a:rPr>
              <a:t>PromoMats Reference Name + Verified Date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sng" strike="noStrike" kern="1200" cap="none" spc="0" normalizeH="0" baseline="0" noProof="0">
                <a:ln>
                  <a:noFill/>
                </a:ln>
                <a:solidFill>
                  <a:srgbClr val="000000"/>
                </a:solidFill>
                <a:effectLst/>
                <a:uLnTx/>
                <a:uFillTx/>
                <a:latin typeface="Gill Sans Nova Cond XBd" panose="020B0A06020104020203" pitchFamily="34" charset="0"/>
                <a:ea typeface="+mn-ea"/>
                <a:cs typeface="+mn-cs"/>
              </a:rPr>
              <a:t>PromoMats Reference Name + Verified Date + Reference URL</a:t>
            </a:r>
            <a:endParaRPr kumimoji="0" lang="en-US" sz="1200" b="0" i="0" u="none" strike="noStrike" kern="1200" cap="none" spc="0" normalizeH="0" baseline="0" noProof="0">
              <a:ln>
                <a:noFill/>
              </a:ln>
              <a:solidFill>
                <a:srgbClr val="000000"/>
              </a:solidFill>
              <a:effectLst/>
              <a:uLnTx/>
              <a:uFillTx/>
              <a:latin typeface="Gill Sans Nova Cond XBd" panose="020B0A06020104020203" pitchFamily="34" charset="0"/>
              <a:ea typeface="+mn-ea"/>
              <a:cs typeface="+mn-cs"/>
            </a:endParaRPr>
          </a:p>
        </p:txBody>
      </p:sp>
      <p:sp>
        <p:nvSpPr>
          <p:cNvPr id="3" name="Right Brace 2">
            <a:extLst>
              <a:ext uri="{FF2B5EF4-FFF2-40B4-BE49-F238E27FC236}">
                <a16:creationId xmlns:a16="http://schemas.microsoft.com/office/drawing/2014/main" id="{FE7C81C4-D6D7-66CF-3680-F317890B55B5}"/>
              </a:ext>
            </a:extLst>
          </p:cNvPr>
          <p:cNvSpPr/>
          <p:nvPr/>
        </p:nvSpPr>
        <p:spPr>
          <a:xfrm>
            <a:off x="7861000" y="1873624"/>
            <a:ext cx="666789" cy="37562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6" name="TextBox 5">
            <a:extLst>
              <a:ext uri="{FF2B5EF4-FFF2-40B4-BE49-F238E27FC236}">
                <a16:creationId xmlns:a16="http://schemas.microsoft.com/office/drawing/2014/main" id="{AA6E988A-0D12-E923-8626-F899B066AD7E}"/>
              </a:ext>
            </a:extLst>
          </p:cNvPr>
          <p:cNvSpPr txBox="1"/>
          <p:nvPr/>
        </p:nvSpPr>
        <p:spPr>
          <a:xfrm>
            <a:off x="2406300" y="6271860"/>
            <a:ext cx="6136758" cy="338554"/>
          </a:xfrm>
          <a:prstGeom prst="rect">
            <a:avLst/>
          </a:prstGeom>
          <a:noFill/>
          <a:ln>
            <a:solidFill>
              <a:srgbClr val="00857C"/>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a:ln>
                  <a:noFill/>
                </a:ln>
                <a:solidFill>
                  <a:prstClr val="black"/>
                </a:solidFill>
                <a:effectLst/>
                <a:uLnTx/>
                <a:uFillTx/>
                <a:latin typeface="Gill Sans Nova Cond" panose="020B0606020104020203" pitchFamily="34" charset="0"/>
                <a:ea typeface="+mn-ea"/>
                <a:cs typeface="+mn-cs"/>
              </a:rPr>
              <a:t>Important Note:</a:t>
            </a:r>
            <a:r>
              <a:rPr kumimoji="0" lang="en-US" sz="16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 </a:t>
            </a:r>
            <a:r>
              <a:rPr kumimoji="0" lang="en-US" sz="14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References must be in Approved status at the time of AFP of the job.</a:t>
            </a:r>
          </a:p>
        </p:txBody>
      </p:sp>
      <p:pic>
        <p:nvPicPr>
          <p:cNvPr id="43" name="Picture 42">
            <a:extLst>
              <a:ext uri="{FF2B5EF4-FFF2-40B4-BE49-F238E27FC236}">
                <a16:creationId xmlns:a16="http://schemas.microsoft.com/office/drawing/2014/main" id="{AFEA920B-26BD-B1B6-3CB7-76AB08E69902}"/>
              </a:ext>
            </a:extLst>
          </p:cNvPr>
          <p:cNvPicPr>
            <a:picLocks noChangeAspect="1"/>
          </p:cNvPicPr>
          <p:nvPr/>
        </p:nvPicPr>
        <p:blipFill>
          <a:blip r:embed="rId6"/>
          <a:stretch>
            <a:fillRect/>
          </a:stretch>
        </p:blipFill>
        <p:spPr>
          <a:xfrm>
            <a:off x="3779960" y="4627600"/>
            <a:ext cx="3634175" cy="1491173"/>
          </a:xfrm>
          <a:prstGeom prst="rect">
            <a:avLst/>
          </a:prstGeom>
          <a:ln>
            <a:noFill/>
          </a:ln>
          <a:effectLst>
            <a:outerShdw blurRad="292100" dist="139700" dir="2700000" algn="tl" rotWithShape="0">
              <a:srgbClr val="333333">
                <a:alpha val="65000"/>
              </a:srgbClr>
            </a:outerShdw>
          </a:effectLst>
        </p:spPr>
      </p:pic>
      <p:pic>
        <p:nvPicPr>
          <p:cNvPr id="46" name="Picture 45">
            <a:extLst>
              <a:ext uri="{FF2B5EF4-FFF2-40B4-BE49-F238E27FC236}">
                <a16:creationId xmlns:a16="http://schemas.microsoft.com/office/drawing/2014/main" id="{982CB1B3-126E-B44D-92FB-49801CA79576}"/>
              </a:ext>
            </a:extLst>
          </p:cNvPr>
          <p:cNvPicPr>
            <a:picLocks noChangeAspect="1"/>
          </p:cNvPicPr>
          <p:nvPr/>
        </p:nvPicPr>
        <p:blipFill>
          <a:blip r:embed="rId6"/>
          <a:srcRect b="22644"/>
          <a:stretch/>
        </p:blipFill>
        <p:spPr>
          <a:xfrm>
            <a:off x="3741846" y="3140984"/>
            <a:ext cx="3672289" cy="1165603"/>
          </a:xfrm>
          <a:prstGeom prst="rect">
            <a:avLst/>
          </a:prstGeom>
          <a:ln>
            <a:noFill/>
          </a:ln>
          <a:effectLst>
            <a:outerShdw blurRad="292100" dist="139700" dir="2700000" algn="tl" rotWithShape="0">
              <a:srgbClr val="333333">
                <a:alpha val="65000"/>
              </a:srgbClr>
            </a:outerShdw>
          </a:effectLst>
        </p:spPr>
      </p:pic>
      <p:sp>
        <p:nvSpPr>
          <p:cNvPr id="49" name="TextBox 48">
            <a:extLst>
              <a:ext uri="{FF2B5EF4-FFF2-40B4-BE49-F238E27FC236}">
                <a16:creationId xmlns:a16="http://schemas.microsoft.com/office/drawing/2014/main" id="{9BB84919-7C6F-9F25-70F6-3D153E7D8B6E}"/>
              </a:ext>
            </a:extLst>
          </p:cNvPr>
          <p:cNvSpPr txBox="1"/>
          <p:nvPr/>
        </p:nvSpPr>
        <p:spPr>
          <a:xfrm>
            <a:off x="3764834" y="3751729"/>
            <a:ext cx="3628317" cy="553998"/>
          </a:xfrm>
          <a:prstGeom prst="rect">
            <a:avLst/>
          </a:prstGeom>
          <a:solidFill>
            <a:schemeClr val="bg1"/>
          </a:solidFill>
          <a:ln>
            <a:noFill/>
          </a:ln>
        </p:spPr>
        <p:txBody>
          <a:bodyPr wrap="square" lIns="0"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EA7B3">
                    <a:lumMod val="25000"/>
                  </a:srgbClr>
                </a:solidFill>
                <a:effectLst/>
                <a:uLnTx/>
                <a:uFillTx/>
                <a:latin typeface="Arial" panose="020B0604020202020204" pitchFamily="34" charset="0"/>
                <a:ea typeface="Times New Roman" panose="02020603050405020304" pitchFamily="18" charset="0"/>
                <a:cs typeface="Arial" panose="020B0604020202020204" pitchFamily="34" charset="0"/>
              </a:rPr>
              <a:t>  CDC ABCs Report 2018</a:t>
            </a:r>
            <a:br>
              <a:rPr kumimoji="0" lang="en-US" sz="1200" b="0" i="0" u="none" strike="noStrike" kern="1200" cap="none" spc="0" normalizeH="0" baseline="0" noProof="0">
                <a:ln>
                  <a:noFill/>
                </a:ln>
                <a:solidFill>
                  <a:srgbClr val="9EA7B3">
                    <a:lumMod val="25000"/>
                  </a:srgbClr>
                </a:solidFill>
                <a:effectLst/>
                <a:uLnTx/>
                <a:uFillTx/>
                <a:latin typeface="Arial" panose="020B0604020202020204" pitchFamily="34" charset="0"/>
                <a:ea typeface="Times New Roman" panose="02020603050405020304" pitchFamily="18" charset="0"/>
                <a:cs typeface="Arial" panose="020B0604020202020204" pitchFamily="34" charset="0"/>
              </a:rPr>
            </a:br>
            <a:r>
              <a:rPr kumimoji="0" lang="en-US" sz="1200" b="0" i="0" u="none" strike="noStrike" kern="1200" cap="none" spc="0" normalizeH="0" baseline="0" noProof="0">
                <a:ln>
                  <a:noFill/>
                </a:ln>
                <a:solidFill>
                  <a:srgbClr val="9EA7B3">
                    <a:lumMod val="25000"/>
                  </a:srgbClr>
                </a:solidFill>
                <a:effectLst/>
                <a:uLnTx/>
                <a:uFillTx/>
                <a:latin typeface="Arial" panose="020B0604020202020204" pitchFamily="34" charset="0"/>
                <a:ea typeface="Times New Roman" panose="02020603050405020304" pitchFamily="18" charset="0"/>
                <a:cs typeface="Arial" panose="020B0604020202020204" pitchFamily="34" charset="0"/>
              </a:rPr>
              <a:t>  Verified 3/28/2025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EA7B3">
                  <a:lumMod val="25000"/>
                </a:srgbClr>
              </a:solidFill>
              <a:effectLst/>
              <a:uLnTx/>
              <a:uFillTx/>
              <a:latin typeface="Arial" panose="020B0604020202020204" pitchFamily="34" charset="0"/>
              <a:ea typeface="+mn-ea"/>
              <a:cs typeface="Arial" panose="020B0604020202020204" pitchFamily="34" charset="0"/>
            </a:endParaRPr>
          </a:p>
        </p:txBody>
      </p:sp>
      <p:sp>
        <p:nvSpPr>
          <p:cNvPr id="48" name="Rectangle 47">
            <a:extLst>
              <a:ext uri="{FF2B5EF4-FFF2-40B4-BE49-F238E27FC236}">
                <a16:creationId xmlns:a16="http://schemas.microsoft.com/office/drawing/2014/main" id="{F0E54A0B-7361-9924-50F5-3B91704950AE}"/>
              </a:ext>
            </a:extLst>
          </p:cNvPr>
          <p:cNvSpPr/>
          <p:nvPr/>
        </p:nvSpPr>
        <p:spPr>
          <a:xfrm>
            <a:off x="3767693" y="3751653"/>
            <a:ext cx="3374590" cy="4079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pic>
        <p:nvPicPr>
          <p:cNvPr id="59" name="Picture 58">
            <a:extLst>
              <a:ext uri="{FF2B5EF4-FFF2-40B4-BE49-F238E27FC236}">
                <a16:creationId xmlns:a16="http://schemas.microsoft.com/office/drawing/2014/main" id="{0EC552CE-90DB-4E1C-2264-10D0E5FC913A}"/>
              </a:ext>
            </a:extLst>
          </p:cNvPr>
          <p:cNvPicPr>
            <a:picLocks noChangeAspect="1"/>
          </p:cNvPicPr>
          <p:nvPr/>
        </p:nvPicPr>
        <p:blipFill>
          <a:blip r:embed="rId7"/>
          <a:stretch>
            <a:fillRect/>
          </a:stretch>
        </p:blipFill>
        <p:spPr>
          <a:xfrm>
            <a:off x="3810737" y="5234635"/>
            <a:ext cx="3582414" cy="800212"/>
          </a:xfrm>
          <a:prstGeom prst="rect">
            <a:avLst/>
          </a:prstGeom>
        </p:spPr>
      </p:pic>
      <p:sp>
        <p:nvSpPr>
          <p:cNvPr id="60" name="Rectangle 59">
            <a:extLst>
              <a:ext uri="{FF2B5EF4-FFF2-40B4-BE49-F238E27FC236}">
                <a16:creationId xmlns:a16="http://schemas.microsoft.com/office/drawing/2014/main" id="{BF6F2F73-2232-FD28-960E-ED9F9954BC19}"/>
              </a:ext>
            </a:extLst>
          </p:cNvPr>
          <p:cNvSpPr/>
          <p:nvPr/>
        </p:nvSpPr>
        <p:spPr>
          <a:xfrm>
            <a:off x="3810737" y="5307106"/>
            <a:ext cx="3074157" cy="5827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pic>
        <p:nvPicPr>
          <p:cNvPr id="62" name="Picture 61">
            <a:extLst>
              <a:ext uri="{FF2B5EF4-FFF2-40B4-BE49-F238E27FC236}">
                <a16:creationId xmlns:a16="http://schemas.microsoft.com/office/drawing/2014/main" id="{CC94684A-C5CE-08D6-E644-8657F158C6BD}"/>
              </a:ext>
            </a:extLst>
          </p:cNvPr>
          <p:cNvPicPr>
            <a:picLocks noChangeAspect="1"/>
          </p:cNvPicPr>
          <p:nvPr/>
        </p:nvPicPr>
        <p:blipFill>
          <a:blip r:embed="rId8"/>
          <a:srcRect t="17000" b="15660"/>
          <a:stretch/>
        </p:blipFill>
        <p:spPr>
          <a:xfrm>
            <a:off x="3777287" y="2115168"/>
            <a:ext cx="3562847" cy="570936"/>
          </a:xfrm>
          <a:prstGeom prst="rect">
            <a:avLst/>
          </a:prstGeom>
        </p:spPr>
      </p:pic>
      <p:sp>
        <p:nvSpPr>
          <p:cNvPr id="63" name="Rectangle 62">
            <a:extLst>
              <a:ext uri="{FF2B5EF4-FFF2-40B4-BE49-F238E27FC236}">
                <a16:creationId xmlns:a16="http://schemas.microsoft.com/office/drawing/2014/main" id="{68A24E1E-5DC3-FFD3-E7C9-FAA2D75FDF6D}"/>
              </a:ext>
            </a:extLst>
          </p:cNvPr>
          <p:cNvSpPr/>
          <p:nvPr/>
        </p:nvSpPr>
        <p:spPr>
          <a:xfrm>
            <a:off x="3783837" y="2200177"/>
            <a:ext cx="3074157" cy="4216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spTree>
    <p:extLst>
      <p:ext uri="{BB962C8B-B14F-4D97-AF65-F5344CB8AC3E}">
        <p14:creationId xmlns:p14="http://schemas.microsoft.com/office/powerpoint/2010/main" val="35867361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C1CE9-D2A1-2F22-DB84-C0FEF483B7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ABA40-7BC4-D5DF-BD45-AEE78F6A5CA5}"/>
              </a:ext>
            </a:extLst>
          </p:cNvPr>
          <p:cNvSpPr>
            <a:spLocks noGrp="1"/>
          </p:cNvSpPr>
          <p:nvPr>
            <p:ph type="title"/>
          </p:nvPr>
        </p:nvSpPr>
        <p:spPr>
          <a:xfrm>
            <a:off x="520232" y="590961"/>
            <a:ext cx="7523163" cy="850107"/>
          </a:xfrm>
        </p:spPr>
        <p:txBody>
          <a:bodyPr/>
          <a:lstStyle/>
          <a:p>
            <a:r>
              <a:rPr lang="en-US"/>
              <a:t>Note to Reviewers</a:t>
            </a:r>
            <a:br>
              <a:rPr lang="en-US"/>
            </a:br>
            <a:endParaRPr lang="en-US"/>
          </a:p>
        </p:txBody>
      </p:sp>
      <p:sp>
        <p:nvSpPr>
          <p:cNvPr id="4" name="Slide Number Placeholder 3">
            <a:extLst>
              <a:ext uri="{FF2B5EF4-FFF2-40B4-BE49-F238E27FC236}">
                <a16:creationId xmlns:a16="http://schemas.microsoft.com/office/drawing/2014/main" id="{EC9ADFF2-F6CC-540A-666E-98CFB546FA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C380D-5F44-41E8-971E-CDD19ED6F8E3}" type="slidenum">
              <a:rPr kumimoji="0" lang="en-GB" sz="700" b="0" i="0" u="none" strike="noStrike" kern="1200" cap="none" spc="0" normalizeH="0" baseline="0" noProof="0" smtClean="0">
                <a:ln>
                  <a:noFill/>
                </a:ln>
                <a:solidFill>
                  <a:srgbClr val="9EA7B3"/>
                </a:solidFill>
                <a:effectLst/>
                <a:uLnTx/>
                <a:uFillTx/>
                <a:latin typeface="Inventio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700" b="0" i="0" u="none" strike="noStrike" kern="1200" cap="none" spc="0" normalizeH="0" baseline="0" noProof="0">
              <a:ln>
                <a:noFill/>
              </a:ln>
              <a:solidFill>
                <a:srgbClr val="9EA7B3"/>
              </a:solidFill>
              <a:effectLst/>
              <a:uLnTx/>
              <a:uFillTx/>
              <a:latin typeface="Invention"/>
              <a:ea typeface="+mn-ea"/>
              <a:cs typeface="+mn-cs"/>
            </a:endParaRPr>
          </a:p>
        </p:txBody>
      </p:sp>
      <p:sp>
        <p:nvSpPr>
          <p:cNvPr id="13" name="TextBox 12">
            <a:extLst>
              <a:ext uri="{FF2B5EF4-FFF2-40B4-BE49-F238E27FC236}">
                <a16:creationId xmlns:a16="http://schemas.microsoft.com/office/drawing/2014/main" id="{42F6F9D0-B7FF-E99D-3D9B-72DDC97CECF7}"/>
              </a:ext>
            </a:extLst>
          </p:cNvPr>
          <p:cNvSpPr txBox="1"/>
          <p:nvPr/>
        </p:nvSpPr>
        <p:spPr>
          <a:xfrm>
            <a:off x="352948" y="3568902"/>
            <a:ext cx="3171648" cy="2862322"/>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Name annotation “Note to Reviewers”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Full label identifying number no </a:t>
            </a:r>
            <a:b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b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longer needed </a:t>
            </a:r>
            <a:b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b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for active </a:t>
            </a:r>
            <a:b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br>
            <a:r>
              <a:rPr kumimoji="0" lang="en-US" sz="1800" b="0" i="0" u="none" strike="noStrike" kern="1200" cap="none" spc="0" normalizeH="0" baseline="0" noProof="0">
                <a:ln>
                  <a:noFill/>
                </a:ln>
                <a:solidFill>
                  <a:srgbClr val="000000"/>
                </a:solidFill>
                <a:effectLst/>
                <a:uLnTx/>
                <a:uFillTx/>
                <a:latin typeface="Gill Sans Nova Ultra Bold" panose="020F0502020204030204" pitchFamily="34" charset="0"/>
                <a:ea typeface="+mn-ea"/>
                <a:cs typeface="+mn-cs"/>
              </a:rPr>
              <a:t>label brands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highlight>
                <a:srgbClr val="FFFF00"/>
              </a:highlight>
              <a:uLnTx/>
              <a:uFillTx/>
              <a:latin typeface="Gill Sans Nova Ultra Bold" panose="020F0502020204030204" pitchFamily="34" charset="0"/>
              <a:ea typeface="+mn-ea"/>
              <a:cs typeface="+mn-cs"/>
            </a:endParaRPr>
          </a:p>
        </p:txBody>
      </p:sp>
      <p:pic>
        <p:nvPicPr>
          <p:cNvPr id="14" name="Picture 13" descr="A yellow post-it note with black text&#10;&#10;AI-generated content may be incorrect.">
            <a:extLst>
              <a:ext uri="{FF2B5EF4-FFF2-40B4-BE49-F238E27FC236}">
                <a16:creationId xmlns:a16="http://schemas.microsoft.com/office/drawing/2014/main" id="{6654B367-5E05-9C6F-7513-2001A37CB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13" y="1441068"/>
            <a:ext cx="1604867" cy="1744421"/>
          </a:xfrm>
          <a:prstGeom prst="rect">
            <a:avLst/>
          </a:prstGeom>
        </p:spPr>
      </p:pic>
      <p:pic>
        <p:nvPicPr>
          <p:cNvPr id="7" name="Picture 6">
            <a:extLst>
              <a:ext uri="{FF2B5EF4-FFF2-40B4-BE49-F238E27FC236}">
                <a16:creationId xmlns:a16="http://schemas.microsoft.com/office/drawing/2014/main" id="{45CE1ABB-A04D-237F-7ED7-113DAEF584DA}"/>
              </a:ext>
            </a:extLst>
          </p:cNvPr>
          <p:cNvPicPr>
            <a:picLocks noChangeAspect="1"/>
          </p:cNvPicPr>
          <p:nvPr/>
        </p:nvPicPr>
        <p:blipFill>
          <a:blip r:embed="rId4"/>
          <a:srcRect l="29669" t="6706" r="1609" b="7811"/>
          <a:stretch/>
        </p:blipFill>
        <p:spPr>
          <a:xfrm>
            <a:off x="4052047" y="2576945"/>
            <a:ext cx="4061012" cy="243432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0E0C39A-C175-C609-99E4-6B3DB17C6190}"/>
              </a:ext>
            </a:extLst>
          </p:cNvPr>
          <p:cNvSpPr txBox="1"/>
          <p:nvPr/>
        </p:nvSpPr>
        <p:spPr>
          <a:xfrm>
            <a:off x="9118739" y="2570817"/>
            <a:ext cx="2202773" cy="92333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Cond XBd" panose="020B0A06020104020203" pitchFamily="34" charset="0"/>
                <a:ea typeface="+mn-ea"/>
                <a:cs typeface="+mn-cs"/>
              </a:rPr>
              <a:t>Name the comment annotation “Note to Reviewers”</a:t>
            </a:r>
            <a:endParaRPr kumimoji="0" lang="en-US" sz="1800" b="0" i="0" u="none" strike="noStrike" kern="1200" cap="none" spc="0" normalizeH="0" baseline="0" noProof="0">
              <a:ln>
                <a:noFill/>
              </a:ln>
              <a:solidFill>
                <a:srgbClr val="000000"/>
              </a:solidFill>
              <a:effectLst/>
              <a:highlight>
                <a:srgbClr val="FFFF00"/>
              </a:highlight>
              <a:uLnTx/>
              <a:uFillTx/>
              <a:latin typeface="Gill Sans Nova Cond XBd" panose="020B0A06020104020203" pitchFamily="34" charset="0"/>
              <a:ea typeface="+mn-ea"/>
              <a:cs typeface="+mn-cs"/>
            </a:endParaRPr>
          </a:p>
        </p:txBody>
      </p:sp>
      <p:sp>
        <p:nvSpPr>
          <p:cNvPr id="20" name="TextBox 19">
            <a:extLst>
              <a:ext uri="{FF2B5EF4-FFF2-40B4-BE49-F238E27FC236}">
                <a16:creationId xmlns:a16="http://schemas.microsoft.com/office/drawing/2014/main" id="{8C64E90B-4F39-1D72-49FA-0023BDD469C0}"/>
              </a:ext>
            </a:extLst>
          </p:cNvPr>
          <p:cNvSpPr txBox="1"/>
          <p:nvPr/>
        </p:nvSpPr>
        <p:spPr>
          <a:xfrm>
            <a:off x="9118739" y="3932215"/>
            <a:ext cx="2786392" cy="92333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Cond XBd" panose="020B0A06020104020203" pitchFamily="34" charset="0"/>
                <a:ea typeface="+mn-ea"/>
                <a:cs typeface="+mn-cs"/>
              </a:rPr>
              <a:t>When listing specific labels, version # of the label is sufficient.</a:t>
            </a:r>
            <a:r>
              <a:rPr kumimoji="0" lang="en-US" sz="1800" b="0" i="0" u="none" strike="noStrike" kern="1200" cap="none" spc="0" normalizeH="0" baseline="0" noProof="0">
                <a:ln>
                  <a:noFill/>
                </a:ln>
                <a:solidFill>
                  <a:srgbClr val="FF0000"/>
                </a:solidFill>
                <a:effectLst/>
                <a:uLnTx/>
                <a:uFillTx/>
                <a:latin typeface="Gill Sans Nova Cond XBd" panose="020B0A06020104020203" pitchFamily="34" charset="0"/>
                <a:ea typeface="+mn-ea"/>
                <a:cs typeface="+mn-cs"/>
              </a:rPr>
              <a:t>*</a:t>
            </a:r>
          </a:p>
        </p:txBody>
      </p:sp>
      <p:sp>
        <p:nvSpPr>
          <p:cNvPr id="3" name="Rectangle 2">
            <a:extLst>
              <a:ext uri="{FF2B5EF4-FFF2-40B4-BE49-F238E27FC236}">
                <a16:creationId xmlns:a16="http://schemas.microsoft.com/office/drawing/2014/main" id="{7A8FA4F1-FBE2-850E-C5B5-A8D7EDCB469E}"/>
              </a:ext>
            </a:extLst>
          </p:cNvPr>
          <p:cNvSpPr/>
          <p:nvPr/>
        </p:nvSpPr>
        <p:spPr>
          <a:xfrm>
            <a:off x="4105656" y="2657538"/>
            <a:ext cx="1944624" cy="3353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white"/>
              </a:solidFill>
              <a:effectLst/>
              <a:uLnTx/>
              <a:uFillTx/>
              <a:latin typeface="Invention"/>
              <a:ea typeface="+mn-ea"/>
              <a:cs typeface="+mn-cs"/>
            </a:endParaRPr>
          </a:p>
        </p:txBody>
      </p:sp>
      <p:sp>
        <p:nvSpPr>
          <p:cNvPr id="6" name="Rectangle 5">
            <a:extLst>
              <a:ext uri="{FF2B5EF4-FFF2-40B4-BE49-F238E27FC236}">
                <a16:creationId xmlns:a16="http://schemas.microsoft.com/office/drawing/2014/main" id="{925C25C8-D989-3711-7C04-05478237E003}"/>
              </a:ext>
            </a:extLst>
          </p:cNvPr>
          <p:cNvSpPr/>
          <p:nvPr/>
        </p:nvSpPr>
        <p:spPr>
          <a:xfrm>
            <a:off x="6419088" y="3194633"/>
            <a:ext cx="423672" cy="197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white"/>
              </a:solidFill>
              <a:effectLst/>
              <a:uLnTx/>
              <a:uFillTx/>
              <a:latin typeface="Invention"/>
              <a:ea typeface="+mn-ea"/>
              <a:cs typeface="+mn-cs"/>
            </a:endParaRPr>
          </a:p>
        </p:txBody>
      </p:sp>
      <p:sp>
        <p:nvSpPr>
          <p:cNvPr id="8" name="Right Brace 7">
            <a:extLst>
              <a:ext uri="{FF2B5EF4-FFF2-40B4-BE49-F238E27FC236}">
                <a16:creationId xmlns:a16="http://schemas.microsoft.com/office/drawing/2014/main" id="{1437190D-8396-F616-2D80-7B08DB7217EC}"/>
              </a:ext>
            </a:extLst>
          </p:cNvPr>
          <p:cNvSpPr/>
          <p:nvPr/>
        </p:nvSpPr>
        <p:spPr>
          <a:xfrm>
            <a:off x="8390965" y="2313432"/>
            <a:ext cx="666789" cy="2944368"/>
          </a:xfrm>
          <a:prstGeom prst="rightBrace">
            <a:avLst>
              <a:gd name="adj1" fmla="val 1244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
        <p:nvSpPr>
          <p:cNvPr id="11" name="TextBox 10">
            <a:extLst>
              <a:ext uri="{FF2B5EF4-FFF2-40B4-BE49-F238E27FC236}">
                <a16:creationId xmlns:a16="http://schemas.microsoft.com/office/drawing/2014/main" id="{3112B748-F677-50F7-01D0-DB577D9B2701}"/>
              </a:ext>
            </a:extLst>
          </p:cNvPr>
          <p:cNvSpPr txBox="1"/>
          <p:nvPr/>
        </p:nvSpPr>
        <p:spPr>
          <a:xfrm>
            <a:off x="3280893" y="6008956"/>
            <a:ext cx="5538773" cy="584775"/>
          </a:xfrm>
          <a:prstGeom prst="rect">
            <a:avLst/>
          </a:prstGeom>
          <a:noFill/>
          <a:ln>
            <a:solidFill>
              <a:srgbClr val="00857C"/>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Gill Sans Nova Cond" panose="020B0606020104020203" pitchFamily="34" charset="0"/>
                <a:ea typeface="+mn-ea"/>
                <a:cs typeface="+mn-cs"/>
              </a:rPr>
              <a:t>*</a:t>
            </a:r>
            <a:r>
              <a:rPr kumimoji="0" lang="en-US" sz="1600" b="1" i="0" u="sng" strike="noStrike" kern="1200" cap="none" spc="0" normalizeH="0" baseline="0" noProof="0">
                <a:ln>
                  <a:noFill/>
                </a:ln>
                <a:solidFill>
                  <a:prstClr val="black"/>
                </a:solidFill>
                <a:effectLst/>
                <a:uLnTx/>
                <a:uFillTx/>
                <a:latin typeface="Gill Sans Nova Cond" panose="020B0606020104020203" pitchFamily="34" charset="0"/>
                <a:ea typeface="+mn-ea"/>
                <a:cs typeface="+mn-cs"/>
              </a:rPr>
              <a:t>Important Note:</a:t>
            </a:r>
            <a:r>
              <a:rPr kumimoji="0" lang="en-US" sz="1600" b="1"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rPr>
              <a:t> This applies only to active label brands. Any PVR teams that do not currently include the label version can continue as is.</a:t>
            </a:r>
            <a:endParaRPr kumimoji="0" lang="en-US" sz="1400" b="0" i="0" u="none" strike="noStrike" kern="1200" cap="none" spc="0" normalizeH="0" baseline="0" noProof="0">
              <a:ln>
                <a:noFill/>
              </a:ln>
              <a:solidFill>
                <a:prstClr val="black"/>
              </a:solidFill>
              <a:effectLst/>
              <a:uLnTx/>
              <a:uFillTx/>
              <a:latin typeface="Gill Sans Nova Cond" panose="020B0606020104020203" pitchFamily="34" charset="0"/>
              <a:ea typeface="+mn-ea"/>
              <a:cs typeface="+mn-cs"/>
            </a:endParaRPr>
          </a:p>
        </p:txBody>
      </p:sp>
    </p:spTree>
    <p:extLst>
      <p:ext uri="{BB962C8B-B14F-4D97-AF65-F5344CB8AC3E}">
        <p14:creationId xmlns:p14="http://schemas.microsoft.com/office/powerpoint/2010/main" val="29625324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3B866-5447-FD87-6E73-C0D846BE7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BB8BB9-5DB8-83D1-58FD-D76B93C731CD}"/>
              </a:ext>
            </a:extLst>
          </p:cNvPr>
          <p:cNvSpPr>
            <a:spLocks noGrp="1"/>
          </p:cNvSpPr>
          <p:nvPr>
            <p:ph type="title"/>
          </p:nvPr>
        </p:nvSpPr>
        <p:spPr>
          <a:xfrm>
            <a:off x="520232" y="590961"/>
            <a:ext cx="7523163" cy="850107"/>
          </a:xfrm>
        </p:spPr>
        <p:txBody>
          <a:bodyPr/>
          <a:lstStyle/>
          <a:p>
            <a:r>
              <a:rPr lang="en-US"/>
              <a:t>Derivative Parent Anchor Notes</a:t>
            </a:r>
            <a:br>
              <a:rPr lang="en-US"/>
            </a:br>
            <a:endParaRPr lang="en-US"/>
          </a:p>
        </p:txBody>
      </p:sp>
      <p:sp>
        <p:nvSpPr>
          <p:cNvPr id="13" name="TextBox 12">
            <a:extLst>
              <a:ext uri="{FF2B5EF4-FFF2-40B4-BE49-F238E27FC236}">
                <a16:creationId xmlns:a16="http://schemas.microsoft.com/office/drawing/2014/main" id="{2F789E4E-EA73-0F11-0E15-E7E6457FA848}"/>
              </a:ext>
            </a:extLst>
          </p:cNvPr>
          <p:cNvSpPr txBox="1"/>
          <p:nvPr/>
        </p:nvSpPr>
        <p:spPr>
          <a:xfrm>
            <a:off x="352948" y="3568902"/>
            <a:ext cx="2480193" cy="208262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Changes from the parent </a:t>
            </a:r>
            <a:br>
              <a:rPr kumimoji="0" lang="en-US" sz="1800" b="0" i="0" u="none" strike="noStrike" kern="1200" cap="none" spc="0" normalizeH="0" baseline="0" noProof="0">
                <a:ln>
                  <a:noFill/>
                </a:ln>
                <a:solidFill>
                  <a:srgbClr val="000000"/>
                </a:solidFill>
                <a:effectLst/>
                <a:uLnTx/>
                <a:uFillTx/>
                <a:latin typeface="Gill Sans Nova Ultra Bold"/>
                <a:ea typeface="+mn-ea"/>
                <a:cs typeface="+mn-cs"/>
              </a:rPr>
            </a:b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NO LONGER included in </a:t>
            </a:r>
            <a:br>
              <a:rPr kumimoji="0" lang="en-US" sz="1800" b="0" i="0" u="none" strike="noStrike" kern="1200" cap="none" spc="0" normalizeH="0" baseline="0" noProof="0">
                <a:ln>
                  <a:noFill/>
                </a:ln>
                <a:solidFill>
                  <a:srgbClr val="000000"/>
                </a:solidFill>
                <a:effectLst/>
                <a:uLnTx/>
                <a:uFillTx/>
                <a:latin typeface="Gill Sans Nova Ultra Bold"/>
                <a:ea typeface="+mn-ea"/>
                <a:cs typeface="+mn-cs"/>
              </a:rPr>
            </a:br>
            <a:r>
              <a:rPr kumimoji="0" lang="en-US" sz="1800" b="0" i="0" u="none" strike="noStrike" kern="1200" cap="none" spc="0" normalizeH="0" baseline="0" noProof="0">
                <a:ln>
                  <a:noFill/>
                </a:ln>
                <a:solidFill>
                  <a:srgbClr val="000000"/>
                </a:solidFill>
                <a:effectLst/>
                <a:uLnTx/>
                <a:uFillTx/>
                <a:latin typeface="Gill Sans Nova Ultra Bold"/>
                <a:ea typeface="+mn-ea"/>
                <a:cs typeface="+mn-cs"/>
              </a:rPr>
              <a:t>the parent anchor note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highlight>
                <a:srgbClr val="FFFF00"/>
              </a:highlight>
              <a:uLnTx/>
              <a:uFillTx/>
              <a:latin typeface="Gill Sans Nova Ultra Bold" panose="020F0502020204030204" pitchFamily="34" charset="0"/>
              <a:ea typeface="+mn-ea"/>
              <a:cs typeface="+mn-cs"/>
            </a:endParaRPr>
          </a:p>
        </p:txBody>
      </p:sp>
      <p:pic>
        <p:nvPicPr>
          <p:cNvPr id="14" name="Picture 13" descr="A yellow post-it note with black text&#10;&#10;AI-generated content may be incorrect.">
            <a:extLst>
              <a:ext uri="{FF2B5EF4-FFF2-40B4-BE49-F238E27FC236}">
                <a16:creationId xmlns:a16="http://schemas.microsoft.com/office/drawing/2014/main" id="{F0E3DBB8-3287-AE67-513E-1CC7270CB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13" y="1441068"/>
            <a:ext cx="1604867" cy="1744421"/>
          </a:xfrm>
          <a:prstGeom prst="rect">
            <a:avLst/>
          </a:prstGeom>
        </p:spPr>
      </p:pic>
      <p:sp>
        <p:nvSpPr>
          <p:cNvPr id="5" name="TextBox 4">
            <a:extLst>
              <a:ext uri="{FF2B5EF4-FFF2-40B4-BE49-F238E27FC236}">
                <a16:creationId xmlns:a16="http://schemas.microsoft.com/office/drawing/2014/main" id="{0F9208D3-EC06-E1EE-EC49-51AB94833414}"/>
              </a:ext>
            </a:extLst>
          </p:cNvPr>
          <p:cNvSpPr txBox="1"/>
          <p:nvPr/>
        </p:nvSpPr>
        <p:spPr>
          <a:xfrm>
            <a:off x="8399564" y="2743091"/>
            <a:ext cx="326773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Derivative Parent anchors should ONLY include “Derivative of US-XXX-XXXXX” in note</a:t>
            </a:r>
          </a:p>
        </p:txBody>
      </p:sp>
      <p:sp>
        <p:nvSpPr>
          <p:cNvPr id="8" name="TextBox 7">
            <a:extLst>
              <a:ext uri="{FF2B5EF4-FFF2-40B4-BE49-F238E27FC236}">
                <a16:creationId xmlns:a16="http://schemas.microsoft.com/office/drawing/2014/main" id="{21A64336-5C09-7E95-E83F-20CBC2A1CF49}"/>
              </a:ext>
            </a:extLst>
          </p:cNvPr>
          <p:cNvSpPr txBox="1"/>
          <p:nvPr/>
        </p:nvSpPr>
        <p:spPr>
          <a:xfrm>
            <a:off x="8399564" y="4356125"/>
            <a:ext cx="31690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Changes from the Parent are now added using </a:t>
            </a:r>
            <a:r>
              <a:rPr kumimoji="0" lang="en-US" sz="1800" b="0" i="0" u="none" strike="noStrike" kern="1200" cap="none" spc="0" normalizeH="0" baseline="0" noProof="0">
                <a:ln>
                  <a:noFill/>
                </a:ln>
                <a:solidFill>
                  <a:srgbClr val="F48FB1"/>
                </a:solidFill>
                <a:effectLst/>
                <a:uLnTx/>
                <a:uFillTx/>
                <a:latin typeface="Gill Sans Nova Cond XBd" panose="020F0502020204030204" pitchFamily="34" charset="0"/>
                <a:ea typeface="+mn-ea"/>
                <a:cs typeface="+mn-cs"/>
              </a:rPr>
              <a:t>dark pink</a:t>
            </a:r>
            <a:r>
              <a:rPr kumimoji="0" lang="en-US" sz="1800" b="0" i="0" u="none" strike="noStrike" kern="1200" cap="none" spc="0" normalizeH="0" baseline="0" noProof="0">
                <a:ln>
                  <a:noFill/>
                </a:ln>
                <a:solidFill>
                  <a:srgbClr val="000000"/>
                </a:solidFill>
                <a:effectLst/>
                <a:uLnTx/>
                <a:uFillTx/>
                <a:latin typeface="Gill Sans Nova Cond XBd" panose="020F0502020204030204" pitchFamily="34" charset="0"/>
                <a:ea typeface="+mn-ea"/>
                <a:cs typeface="+mn-cs"/>
              </a:rPr>
              <a:t> comment annotations (see next slide for details)</a:t>
            </a:r>
            <a:endParaRPr kumimoji="0" lang="en-US" sz="1800" b="0" i="0" u="none" strike="noStrike" kern="1200" cap="none" spc="0" normalizeH="0" baseline="0" noProof="0">
              <a:ln>
                <a:noFill/>
              </a:ln>
              <a:solidFill>
                <a:srgbClr val="F48FB1"/>
              </a:solidFill>
              <a:effectLst/>
              <a:uLnTx/>
              <a:uFillTx/>
              <a:latin typeface="Gill Sans Nova Cond XBd" panose="020F0502020204030204" pitchFamily="34" charset="0"/>
              <a:ea typeface="+mn-ea"/>
              <a:cs typeface="+mn-cs"/>
            </a:endParaRPr>
          </a:p>
        </p:txBody>
      </p:sp>
      <p:pic>
        <p:nvPicPr>
          <p:cNvPr id="16" name="Picture 15">
            <a:extLst>
              <a:ext uri="{FF2B5EF4-FFF2-40B4-BE49-F238E27FC236}">
                <a16:creationId xmlns:a16="http://schemas.microsoft.com/office/drawing/2014/main" id="{801154CB-3204-AAB8-BF86-354D1F673A41}"/>
              </a:ext>
            </a:extLst>
          </p:cNvPr>
          <p:cNvPicPr>
            <a:picLocks noChangeAspect="1"/>
          </p:cNvPicPr>
          <p:nvPr/>
        </p:nvPicPr>
        <p:blipFill>
          <a:blip r:embed="rId4"/>
          <a:stretch>
            <a:fillRect/>
          </a:stretch>
        </p:blipFill>
        <p:spPr>
          <a:xfrm>
            <a:off x="3958756" y="3204756"/>
            <a:ext cx="3315193" cy="1621949"/>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6D2AEDEA-0998-C298-C435-F054432CEC41}"/>
              </a:ext>
            </a:extLst>
          </p:cNvPr>
          <p:cNvSpPr/>
          <p:nvPr/>
        </p:nvSpPr>
        <p:spPr>
          <a:xfrm>
            <a:off x="4076322" y="4315969"/>
            <a:ext cx="3092573" cy="384048"/>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sp>
        <p:nvSpPr>
          <p:cNvPr id="18" name="Rectangle 17">
            <a:extLst>
              <a:ext uri="{FF2B5EF4-FFF2-40B4-BE49-F238E27FC236}">
                <a16:creationId xmlns:a16="http://schemas.microsoft.com/office/drawing/2014/main" id="{BDF316A0-B98C-7E73-CF94-28FD09B54DF8}"/>
              </a:ext>
            </a:extLst>
          </p:cNvPr>
          <p:cNvSpPr/>
          <p:nvPr/>
        </p:nvSpPr>
        <p:spPr>
          <a:xfrm>
            <a:off x="4085466" y="4062829"/>
            <a:ext cx="3092573" cy="2733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457200" t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Invention"/>
              <a:ea typeface="+mn-ea"/>
              <a:cs typeface="+mn-cs"/>
            </a:endParaRPr>
          </a:p>
        </p:txBody>
      </p:sp>
      <p:sp>
        <p:nvSpPr>
          <p:cNvPr id="3" name="Right Brace 2">
            <a:extLst>
              <a:ext uri="{FF2B5EF4-FFF2-40B4-BE49-F238E27FC236}">
                <a16:creationId xmlns:a16="http://schemas.microsoft.com/office/drawing/2014/main" id="{4420DFDE-341B-3246-1DF6-D91A9FC698D0}"/>
              </a:ext>
            </a:extLst>
          </p:cNvPr>
          <p:cNvSpPr/>
          <p:nvPr/>
        </p:nvSpPr>
        <p:spPr>
          <a:xfrm>
            <a:off x="7374633" y="2660904"/>
            <a:ext cx="666789" cy="27614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vention"/>
              <a:ea typeface="+mn-ea"/>
              <a:cs typeface="+mn-cs"/>
            </a:endParaRPr>
          </a:p>
        </p:txBody>
      </p:sp>
    </p:spTree>
    <p:extLst>
      <p:ext uri="{BB962C8B-B14F-4D97-AF65-F5344CB8AC3E}">
        <p14:creationId xmlns:p14="http://schemas.microsoft.com/office/powerpoint/2010/main" val="28664124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6.xml.rels><?xml version="1.0" encoding="UTF-8" standalone="yes"?>
<Relationships xmlns="http://schemas.openxmlformats.org/package/2006/relationships"><Relationship Id="rId1" Type="http://schemas.openxmlformats.org/officeDocument/2006/relationships/image" Target="../media/image44.jpeg"/></Relationships>
</file>

<file path=ppt/theme/theme1.xml><?xml version="1.0" encoding="utf-8"?>
<a:theme xmlns:a="http://schemas.openxmlformats.org/drawingml/2006/main" name="Merck 16:9 PPT Theme">
  <a:themeElements>
    <a:clrScheme name="Merck colour theme">
      <a:dk1>
        <a:sysClr val="windowText" lastClr="000000"/>
      </a:dk1>
      <a:lt1>
        <a:sysClr val="window" lastClr="FFFFFF"/>
      </a:lt1>
      <a:dk2>
        <a:srgbClr val="44546A"/>
      </a:dk2>
      <a:lt2>
        <a:srgbClr val="9EA7B3"/>
      </a:lt2>
      <a:accent1>
        <a:srgbClr val="00857C"/>
      </a:accent1>
      <a:accent2>
        <a:srgbClr val="6ECEB2"/>
      </a:accent2>
      <a:accent3>
        <a:srgbClr val="FFF063"/>
      </a:accent3>
      <a:accent4>
        <a:srgbClr val="0C2340"/>
      </a:accent4>
      <a:accent5>
        <a:srgbClr val="5450E4"/>
      </a:accent5>
      <a:accent6>
        <a:srgbClr val="688CE8"/>
      </a:accent6>
      <a:hlink>
        <a:srgbClr val="0563C1"/>
      </a:hlink>
      <a:folHlink>
        <a:srgbClr val="954F72"/>
      </a:folHlink>
    </a:clrScheme>
    <a:fontScheme name="Merck font theme">
      <a:majorFont>
        <a:latin typeface="Invention Light"/>
        <a:ea typeface=""/>
        <a:cs typeface=""/>
      </a:majorFont>
      <a:minorFont>
        <a:latin typeface="Inventio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A6A6A6"/>
          </a:solidFill>
        </a:ln>
      </a:spPr>
      <a:bodyPr wrap="none" lIns="457200" tIns="0" rtlCol="0" anchor="ctr"/>
      <a:lstStyle>
        <a:defPPr marL="0" marR="0" indent="0" algn="ctr" defTabSz="914126" rtl="0" eaLnBrk="1" fontAlgn="auto" latinLnBrk="0" hangingPunct="1">
          <a:lnSpc>
            <a:spcPct val="100000"/>
          </a:lnSpc>
          <a:spcBef>
            <a:spcPts val="0"/>
          </a:spcBef>
          <a:spcAft>
            <a:spcPts val="0"/>
          </a:spcAft>
          <a:buClrTx/>
          <a:buSzTx/>
          <a:buFontTx/>
          <a:buNone/>
          <a:tabLst/>
          <a:defRPr kumimoji="0" sz="800" b="0" i="0" u="none" strike="noStrike" kern="1200" cap="none" spc="0" normalizeH="0" baseline="0" noProof="0" dirty="0">
            <a:ln>
              <a:noFill/>
            </a:ln>
            <a:solidFill>
              <a:prstClr val="white"/>
            </a:solidFill>
            <a:effectLst/>
            <a:uLnTx/>
            <a:uFillTx/>
            <a:latin typeface="Invention"/>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a:defPPr>
      </a:lstStyle>
    </a:txDef>
  </a:objectDefaults>
  <a:extraClrSchemeLst/>
  <a:custClrLst>
    <a:custClr name="Merck Teal">
      <a:srgbClr val="00857C"/>
    </a:custClr>
    <a:custClr name="White">
      <a:srgbClr val="FFFFFF"/>
    </a:custClr>
    <a:custClr name="Merck Blue">
      <a:srgbClr val="0C2340"/>
    </a:custClr>
    <a:custClr name="Merck Light Teal">
      <a:srgbClr val="6ECEB2"/>
    </a:custClr>
    <a:custClr name="Merck Off-White">
      <a:srgbClr val="F7F7F7"/>
    </a:custClr>
    <a:custClr name="Merck Lime">
      <a:srgbClr val="BFED33"/>
    </a:custClr>
    <a:custClr name="Merck Lemon">
      <a:srgbClr val="FFF063"/>
    </a:custClr>
    <a:custClr name="Merck Pastel Blue">
      <a:srgbClr val="69B8F7"/>
    </a:custClr>
    <a:custClr name="Merck Vista Blue">
      <a:srgbClr val="688CE8"/>
    </a:custClr>
    <a:custClr name="Merck Rich Blue">
      <a:srgbClr val="5450E4"/>
    </a:custClr>
  </a:custClrLst>
  <a:extLst>
    <a:ext uri="{05A4C25C-085E-4340-85A3-A5531E510DB2}">
      <thm15:themeFamily xmlns:thm15="http://schemas.microsoft.com/office/thememl/2012/main" name="Presentation6" id="{94F5B889-3959-5E48-90A0-852085AF5CBB}" vid="{56015603-2A00-394C-B90E-FDE5F9133889}"/>
    </a:ext>
  </a:extLst>
</a:theme>
</file>

<file path=ppt/theme/theme2.xml><?xml version="1.0" encoding="utf-8"?>
<a:theme xmlns:a="http://schemas.openxmlformats.org/drawingml/2006/main" name="13_Agile COE">
  <a:themeElements>
    <a:clrScheme name="Merck Color Theme #1">
      <a:dk1>
        <a:srgbClr val="37424A"/>
      </a:dk1>
      <a:lt1>
        <a:sysClr val="window" lastClr="FFFFFF"/>
      </a:lt1>
      <a:dk2>
        <a:srgbClr val="005E5D"/>
      </a:dk2>
      <a:lt2>
        <a:srgbClr val="BFB8AF"/>
      </a:lt2>
      <a:accent1>
        <a:srgbClr val="00877C"/>
      </a:accent1>
      <a:accent2>
        <a:srgbClr val="6ECEB2"/>
      </a:accent2>
      <a:accent3>
        <a:srgbClr val="66203A"/>
      </a:accent3>
      <a:accent4>
        <a:srgbClr val="F68D2E"/>
      </a:accent4>
      <a:accent5>
        <a:srgbClr val="FBE122"/>
      </a:accent5>
      <a:accent6>
        <a:srgbClr val="BFB8AF"/>
      </a:accent6>
      <a:hlink>
        <a:srgbClr val="37424A"/>
      </a:hlink>
      <a:folHlink>
        <a:srgbClr val="00877C"/>
      </a:folHlink>
    </a:clrScheme>
    <a:fontScheme name="Merck Font Theme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cap="flat" cmpd="sng" algn="ctr">
          <a:noFill/>
          <a:prstDash val="solid"/>
          <a:round/>
          <a:headEnd type="none" w="med" len="med"/>
          <a:tailEnd type="none" w="med" len="med"/>
        </a:ln>
        <a:effectLst/>
      </a:spPr>
      <a:bodyPr rtlCol="0" anchor="ctr"/>
      <a:lstStyle>
        <a:defPPr algn="ctr">
          <a:defRPr kern="600" spc="30" dirty="0" err="1" smtClean="0"/>
        </a:defPPr>
      </a:lstStyle>
      <a:style>
        <a:lnRef idx="1">
          <a:schemeClr val="accent1"/>
        </a:lnRef>
        <a:fillRef idx="3">
          <a:schemeClr val="accent1"/>
        </a:fillRef>
        <a:effectRef idx="2">
          <a:schemeClr val="accent1"/>
        </a:effectRef>
        <a:fontRef idx="minor">
          <a:schemeClr val="lt1"/>
        </a:fontRef>
      </a:style>
    </a:spDef>
    <a:lnDef>
      <a:spPr>
        <a:ln w="6350" cap="flat" cmpd="sng" algn="ctr">
          <a:solidFill>
            <a:schemeClr val="accent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t" anchorCtr="0">
        <a:spAutoFit/>
      </a:bodyPr>
      <a:lstStyle>
        <a:defPPr>
          <a:defRPr kern="600" spc="30" dirty="0" err="1" smtClean="0"/>
        </a:defPPr>
      </a:lstStyle>
    </a:txDef>
  </a:objectDefaults>
  <a:extraClrSchemeLst/>
  <a:extLst>
    <a:ext uri="{05A4C25C-085E-4340-85A3-A5531E510DB2}">
      <thm15:themeFamily xmlns:thm15="http://schemas.microsoft.com/office/thememl/2012/main" name="Agile COE" id="{C72FAE4C-7957-8548-957F-B553D0F83D0A}" vid="{834E0CB7-FDCE-4946-9F9F-C847BBAA2216}"/>
    </a:ext>
  </a:extLst>
</a:theme>
</file>

<file path=ppt/theme/theme3.xml><?xml version="1.0" encoding="utf-8"?>
<a:theme xmlns:a="http://schemas.openxmlformats.org/drawingml/2006/main" name="1_Merck 16:9 PPT Theme">
  <a:themeElements>
    <a:clrScheme name="Custom 30">
      <a:dk1>
        <a:srgbClr val="0C2340"/>
      </a:dk1>
      <a:lt1>
        <a:srgbClr val="FFFFFF"/>
      </a:lt1>
      <a:dk2>
        <a:srgbClr val="688CE8"/>
      </a:dk2>
      <a:lt2>
        <a:srgbClr val="69B8F7"/>
      </a:lt2>
      <a:accent1>
        <a:srgbClr val="00857C"/>
      </a:accent1>
      <a:accent2>
        <a:srgbClr val="6ECEB2"/>
      </a:accent2>
      <a:accent3>
        <a:srgbClr val="BFED33"/>
      </a:accent3>
      <a:accent4>
        <a:srgbClr val="0C2340"/>
      </a:accent4>
      <a:accent5>
        <a:srgbClr val="FFF063"/>
      </a:accent5>
      <a:accent6>
        <a:srgbClr val="5350E4"/>
      </a:accent6>
      <a:hlink>
        <a:srgbClr val="11867B"/>
      </a:hlink>
      <a:folHlink>
        <a:srgbClr val="90C4D8"/>
      </a:folHlink>
    </a:clrScheme>
    <a:fontScheme name="Merck font theme">
      <a:majorFont>
        <a:latin typeface="Invention Light"/>
        <a:ea typeface=""/>
        <a:cs typeface=""/>
      </a:majorFont>
      <a:minorFont>
        <a:latin typeface="Inventio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2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a:defPPr>
      </a:lstStyle>
    </a:txDef>
  </a:objectDefaults>
  <a:extraClrSchemeLst/>
  <a:custClrLst>
    <a:custClr name="Merck Teal">
      <a:srgbClr val="00857C"/>
    </a:custClr>
    <a:custClr name="White">
      <a:srgbClr val="FFFFFF"/>
    </a:custClr>
    <a:custClr name="Merck Blue">
      <a:srgbClr val="0C2340"/>
    </a:custClr>
    <a:custClr name="Merck Light Teal">
      <a:srgbClr val="6ECEB2"/>
    </a:custClr>
    <a:custClr name="Merck Off-White">
      <a:srgbClr val="F7F7F7"/>
    </a:custClr>
    <a:custClr name="Merck Lime">
      <a:srgbClr val="BFED33"/>
    </a:custClr>
    <a:custClr name="Merck Lemon">
      <a:srgbClr val="FFF063"/>
    </a:custClr>
    <a:custClr name="Merck Pastel Blue">
      <a:srgbClr val="69B8F7"/>
    </a:custClr>
    <a:custClr name="Merck Vista Blue">
      <a:srgbClr val="688CE8"/>
    </a:custClr>
    <a:custClr name="Merck Rich Blue">
      <a:srgbClr val="5450E4"/>
    </a:custClr>
  </a:custClrLst>
  <a:extLst>
    <a:ext uri="{05A4C25C-085E-4340-85A3-A5531E510DB2}">
      <thm15:themeFamily xmlns:thm15="http://schemas.microsoft.com/office/thememl/2012/main" name="W4490494_2023_GC_Masterbrand_PPT_template_Internal_16x9_v15.pptx" id="{6B5D62A2-6122-4D75-95FD-4FB2DCE1E52A}" vid="{386BD86D-85A8-4FAE-AAF2-87AFF8DC8937}"/>
    </a:ext>
  </a:extLst>
</a:theme>
</file>

<file path=ppt/theme/theme4.xml><?xml version="1.0" encoding="utf-8"?>
<a:theme xmlns:a="http://schemas.openxmlformats.org/drawingml/2006/main" name="2_Merck 16:9 PPT Theme">
  <a:themeElements>
    <a:clrScheme name="Merck colour theme">
      <a:dk1>
        <a:sysClr val="windowText" lastClr="000000"/>
      </a:dk1>
      <a:lt1>
        <a:sysClr val="window" lastClr="FFFFFF"/>
      </a:lt1>
      <a:dk2>
        <a:srgbClr val="44546A"/>
      </a:dk2>
      <a:lt2>
        <a:srgbClr val="9EA7B3"/>
      </a:lt2>
      <a:accent1>
        <a:srgbClr val="00857C"/>
      </a:accent1>
      <a:accent2>
        <a:srgbClr val="6ECEB2"/>
      </a:accent2>
      <a:accent3>
        <a:srgbClr val="FFF063"/>
      </a:accent3>
      <a:accent4>
        <a:srgbClr val="0C2340"/>
      </a:accent4>
      <a:accent5>
        <a:srgbClr val="5450E4"/>
      </a:accent5>
      <a:accent6>
        <a:srgbClr val="688CE8"/>
      </a:accent6>
      <a:hlink>
        <a:srgbClr val="0563C1"/>
      </a:hlink>
      <a:folHlink>
        <a:srgbClr val="954F72"/>
      </a:folHlink>
    </a:clrScheme>
    <a:fontScheme name="Merck font theme">
      <a:majorFont>
        <a:latin typeface="Invention Light"/>
        <a:ea typeface=""/>
        <a:cs typeface=""/>
      </a:majorFont>
      <a:minorFont>
        <a:latin typeface="Inventio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19050">
          <a:solidFill>
            <a:srgbClr val="0C2340"/>
          </a:solidFill>
        </a:ln>
      </a:spPr>
      <a:bodyPr wrap="none" lIns="457200" tIns="0" rtlCol="0" anchor="ctr"/>
      <a:lstStyle>
        <a:defPPr marL="0" marR="0" indent="0" algn="ctr" defTabSz="914126" rtl="0" eaLnBrk="1" fontAlgn="auto" latinLnBrk="0" hangingPunct="1">
          <a:lnSpc>
            <a:spcPct val="100000"/>
          </a:lnSpc>
          <a:spcBef>
            <a:spcPts val="0"/>
          </a:spcBef>
          <a:spcAft>
            <a:spcPts val="0"/>
          </a:spcAft>
          <a:buClrTx/>
          <a:buSzTx/>
          <a:buFontTx/>
          <a:buNone/>
          <a:tabLst/>
          <a:defRPr kumimoji="0" sz="800" b="0" i="0" u="none" strike="noStrike" kern="1200" cap="none" spc="0" normalizeH="0" baseline="0" noProof="0" dirty="0">
            <a:ln>
              <a:noFill/>
            </a:ln>
            <a:solidFill>
              <a:prstClr val="white"/>
            </a:solidFill>
            <a:effectLst/>
            <a:uLnTx/>
            <a:uFillTx/>
            <a:latin typeface="Invention"/>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a:defPPr>
      </a:lstStyle>
    </a:txDef>
  </a:objectDefaults>
  <a:extraClrSchemeLst/>
  <a:custClrLst>
    <a:custClr name="Merck Teal">
      <a:srgbClr val="00857C"/>
    </a:custClr>
    <a:custClr name="White">
      <a:srgbClr val="FFFFFF"/>
    </a:custClr>
    <a:custClr name="Merck Blue">
      <a:srgbClr val="0C2340"/>
    </a:custClr>
    <a:custClr name="Merck Light Teal">
      <a:srgbClr val="6ECEB2"/>
    </a:custClr>
    <a:custClr name="Merck Off-White">
      <a:srgbClr val="F7F7F7"/>
    </a:custClr>
    <a:custClr name="Merck Lime">
      <a:srgbClr val="BFED33"/>
    </a:custClr>
    <a:custClr name="Merck Lemon">
      <a:srgbClr val="FFF063"/>
    </a:custClr>
    <a:custClr name="Merck Pastel Blue">
      <a:srgbClr val="69B8F7"/>
    </a:custClr>
    <a:custClr name="Merck Vista Blue">
      <a:srgbClr val="688CE8"/>
    </a:custClr>
    <a:custClr name="Merck Rich Blue">
      <a:srgbClr val="5450E4"/>
    </a:custClr>
  </a:custClrLst>
  <a:extLst>
    <a:ext uri="{05A4C25C-085E-4340-85A3-A5531E510DB2}">
      <thm15:themeFamily xmlns:thm15="http://schemas.microsoft.com/office/thememl/2012/main" name="Presentation6" id="{94F5B889-3959-5E48-90A0-852085AF5CBB}" vid="{56015603-2A00-394C-B90E-FDE5F9133889}"/>
    </a:ext>
  </a:extLst>
</a:theme>
</file>

<file path=ppt/theme/theme5.xml><?xml version="1.0" encoding="utf-8"?>
<a:theme xmlns:a="http://schemas.openxmlformats.org/drawingml/2006/main" name="40_Merck 16:9 PPT Theme">
  <a:themeElements>
    <a:clrScheme name="Merck colour theme">
      <a:dk1>
        <a:sysClr val="windowText" lastClr="000000"/>
      </a:dk1>
      <a:lt1>
        <a:sysClr val="window" lastClr="FFFFFF"/>
      </a:lt1>
      <a:dk2>
        <a:srgbClr val="44546A"/>
      </a:dk2>
      <a:lt2>
        <a:srgbClr val="9EA7B3"/>
      </a:lt2>
      <a:accent1>
        <a:srgbClr val="00857C"/>
      </a:accent1>
      <a:accent2>
        <a:srgbClr val="6ECEB2"/>
      </a:accent2>
      <a:accent3>
        <a:srgbClr val="FFF063"/>
      </a:accent3>
      <a:accent4>
        <a:srgbClr val="0C2340"/>
      </a:accent4>
      <a:accent5>
        <a:srgbClr val="5450E4"/>
      </a:accent5>
      <a:accent6>
        <a:srgbClr val="688CE8"/>
      </a:accent6>
      <a:hlink>
        <a:srgbClr val="0563C1"/>
      </a:hlink>
      <a:folHlink>
        <a:srgbClr val="954F72"/>
      </a:folHlink>
    </a:clrScheme>
    <a:fontScheme name="Merck font theme">
      <a:majorFont>
        <a:latin typeface="Invention Light"/>
        <a:ea typeface=""/>
        <a:cs typeface=""/>
      </a:majorFont>
      <a:minorFont>
        <a:latin typeface="Inventio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2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a:defPPr>
      </a:lstStyle>
    </a:txDef>
  </a:objectDefaults>
  <a:extraClrSchemeLst/>
  <a:custClrLst>
    <a:custClr name="Merck Teal">
      <a:srgbClr val="00857C"/>
    </a:custClr>
    <a:custClr name="White">
      <a:srgbClr val="FFFFFF"/>
    </a:custClr>
    <a:custClr name="Merck Blue">
      <a:srgbClr val="0C2340"/>
    </a:custClr>
    <a:custClr name="Merck Light Teal">
      <a:srgbClr val="6ECEB2"/>
    </a:custClr>
    <a:custClr name="Merck Off-White">
      <a:srgbClr val="F7F7F7"/>
    </a:custClr>
    <a:custClr name="Merck Lime">
      <a:srgbClr val="BFED33"/>
    </a:custClr>
    <a:custClr name="Merck Lemon">
      <a:srgbClr val="FFF063"/>
    </a:custClr>
    <a:custClr name="Merck Pastel Blue">
      <a:srgbClr val="69B8F7"/>
    </a:custClr>
    <a:custClr name="Merck Vista Blue">
      <a:srgbClr val="688CE8"/>
    </a:custClr>
    <a:custClr name="Merck Rich Blue">
      <a:srgbClr val="5450E4"/>
    </a:custClr>
  </a:custClrLst>
  <a:extLst>
    <a:ext uri="{05A4C25C-085E-4340-85A3-A5531E510DB2}">
      <thm15:themeFamily xmlns:thm15="http://schemas.microsoft.com/office/thememl/2012/main" name="Presentation2" id="{784E7C8A-912F-B04B-A757-EF0615B5BF47}" vid="{E48F66DF-8346-934B-932C-83017645530B}"/>
    </a:ext>
  </a:extLst>
</a:theme>
</file>

<file path=ppt/theme/theme6.xml><?xml version="1.0" encoding="utf-8"?>
<a:theme xmlns:a="http://schemas.openxmlformats.org/drawingml/2006/main" name="3_Merck 16:9 PPT Theme">
  <a:themeElements>
    <a:clrScheme name="Merck colour theme">
      <a:dk1>
        <a:sysClr val="windowText" lastClr="000000"/>
      </a:dk1>
      <a:lt1>
        <a:sysClr val="window" lastClr="FFFFFF"/>
      </a:lt1>
      <a:dk2>
        <a:srgbClr val="44546A"/>
      </a:dk2>
      <a:lt2>
        <a:srgbClr val="9EA7B3"/>
      </a:lt2>
      <a:accent1>
        <a:srgbClr val="00857C"/>
      </a:accent1>
      <a:accent2>
        <a:srgbClr val="6ECEB2"/>
      </a:accent2>
      <a:accent3>
        <a:srgbClr val="FFF063"/>
      </a:accent3>
      <a:accent4>
        <a:srgbClr val="0C2340"/>
      </a:accent4>
      <a:accent5>
        <a:srgbClr val="5450E4"/>
      </a:accent5>
      <a:accent6>
        <a:srgbClr val="688CE8"/>
      </a:accent6>
      <a:hlink>
        <a:srgbClr val="0563C1"/>
      </a:hlink>
      <a:folHlink>
        <a:srgbClr val="954F72"/>
      </a:folHlink>
    </a:clrScheme>
    <a:fontScheme name="Merck font theme">
      <a:majorFont>
        <a:latin typeface="Invention Light"/>
        <a:ea typeface=""/>
        <a:cs typeface=""/>
      </a:majorFont>
      <a:minorFont>
        <a:latin typeface="Inventio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a:solidFill>
            <a:srgbClr val="A6A6A6"/>
          </a:solidFill>
        </a:ln>
      </a:spPr>
      <a:bodyPr wrap="none" lIns="457200" tIns="0" rtlCol="0" anchor="ctr"/>
      <a:lstStyle>
        <a:defPPr marL="0" marR="0" indent="0" algn="ctr" defTabSz="914126" rtl="0" eaLnBrk="1" fontAlgn="auto" latinLnBrk="0" hangingPunct="1">
          <a:lnSpc>
            <a:spcPct val="100000"/>
          </a:lnSpc>
          <a:spcBef>
            <a:spcPts val="0"/>
          </a:spcBef>
          <a:spcAft>
            <a:spcPts val="0"/>
          </a:spcAft>
          <a:buClrTx/>
          <a:buSzTx/>
          <a:buFontTx/>
          <a:buNone/>
          <a:tabLst/>
          <a:defRPr kumimoji="0" sz="800" b="0" i="0" u="none" strike="noStrike" kern="1200" cap="none" spc="0" normalizeH="0" baseline="0" noProof="0" dirty="0">
            <a:ln>
              <a:noFill/>
            </a:ln>
            <a:solidFill>
              <a:prstClr val="white"/>
            </a:solidFill>
            <a:effectLst/>
            <a:uLnTx/>
            <a:uFillTx/>
            <a:latin typeface="Invention"/>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a:defPPr>
      </a:lstStyle>
    </a:txDef>
  </a:objectDefaults>
  <a:extraClrSchemeLst/>
  <a:custClrLst>
    <a:custClr name="Merck Teal">
      <a:srgbClr val="00857C"/>
    </a:custClr>
    <a:custClr name="White">
      <a:srgbClr val="FFFFFF"/>
    </a:custClr>
    <a:custClr name="Merck Blue">
      <a:srgbClr val="0C2340"/>
    </a:custClr>
    <a:custClr name="Merck Light Teal">
      <a:srgbClr val="6ECEB2"/>
    </a:custClr>
    <a:custClr name="Merck Off-White">
      <a:srgbClr val="F7F7F7"/>
    </a:custClr>
    <a:custClr name="Merck Lime">
      <a:srgbClr val="BFED33"/>
    </a:custClr>
    <a:custClr name="Merck Lemon">
      <a:srgbClr val="FFF063"/>
    </a:custClr>
    <a:custClr name="Merck Pastel Blue">
      <a:srgbClr val="69B8F7"/>
    </a:custClr>
    <a:custClr name="Merck Vista Blue">
      <a:srgbClr val="688CE8"/>
    </a:custClr>
    <a:custClr name="Merck Rich Blue">
      <a:srgbClr val="5450E4"/>
    </a:custClr>
  </a:custClrLst>
  <a:extLst>
    <a:ext uri="{05A4C25C-085E-4340-85A3-A5531E510DB2}">
      <thm15:themeFamily xmlns:thm15="http://schemas.microsoft.com/office/thememl/2012/main" name="Presentation6" id="{94F5B889-3959-5E48-90A0-852085AF5CBB}" vid="{56015603-2A00-394C-B90E-FDE5F913388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73a31d0-ffae-41b2-a169-6b3e4aa34695">
      <Terms xmlns="http://schemas.microsoft.com/office/infopath/2007/PartnerControls"/>
    </lcf76f155ced4ddcb4097134ff3c332f>
    <TaxCatchAll xmlns="23a9c76e-e325-4cf9-8e6c-bcb7baa5bd2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27F055E6AB43B4F8E221E02A1E78BD4" ma:contentTypeVersion="19" ma:contentTypeDescription="Create a new document." ma:contentTypeScope="" ma:versionID="3b759ba1e601fe079c00b0248d999ab7">
  <xsd:schema xmlns:xsd="http://www.w3.org/2001/XMLSchema" xmlns:xs="http://www.w3.org/2001/XMLSchema" xmlns:p="http://schemas.microsoft.com/office/2006/metadata/properties" xmlns:ns2="773a31d0-ffae-41b2-a169-6b3e4aa34695" xmlns:ns3="23a9c76e-e325-4cf9-8e6c-bcb7baa5bd2c" targetNamespace="http://schemas.microsoft.com/office/2006/metadata/properties" ma:root="true" ma:fieldsID="d6de19addc35a0ca9cd55eaa738b8b24" ns2:_="" ns3:_="">
    <xsd:import namespace="773a31d0-ffae-41b2-a169-6b3e4aa34695"/>
    <xsd:import namespace="23a9c76e-e325-4cf9-8e6c-bcb7baa5bd2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3a31d0-ffae-41b2-a169-6b3e4aa346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3f5e642b-91f5-4888-b018-43334a040d09"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a9c76e-e325-4cf9-8e6c-bcb7baa5bd2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ebce491-91c0-4d95-a713-18885d48d337}" ma:internalName="TaxCatchAll" ma:showField="CatchAllData" ma:web="23a9c76e-e325-4cf9-8e6c-bcb7baa5bd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sisl xmlns:xsi="http://www.w3.org/2001/XMLSchema-instance" xmlns:xsd="http://www.w3.org/2001/XMLSchema" xmlns="http://www.boldonjames.com/2008/01/sie/internal/label" sislVersion="0" policy="a10f9ac0-5937-4b4f-b459-96aedd9ed2c5" origin="userSelected">
  <element uid="9920fcc9-9f43-4d43-9e3e-b98a219cfd55" value=""/>
</sisl>
</file>

<file path=customXml/itemProps1.xml><?xml version="1.0" encoding="utf-8"?>
<ds:datastoreItem xmlns:ds="http://schemas.openxmlformats.org/officeDocument/2006/customXml" ds:itemID="{EFD3EB56-3D0F-4536-BC34-DFF2A8C4BFEE}">
  <ds:schemaRefs>
    <ds:schemaRef ds:uri="bfa3ff08-2c7f-4471-9d6c-e540e87d2720"/>
    <ds:schemaRef ds:uri="fb95a149-e7a1-4e5a-8724-9c960ca02a5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A219EC8-794C-4883-81BA-C3567698B2D3}">
  <ds:schemaRefs>
    <ds:schemaRef ds:uri="http://schemas.microsoft.com/sharepoint/v3/contenttype/forms"/>
  </ds:schemaRefs>
</ds:datastoreItem>
</file>

<file path=customXml/itemProps3.xml><?xml version="1.0" encoding="utf-8"?>
<ds:datastoreItem xmlns:ds="http://schemas.openxmlformats.org/officeDocument/2006/customXml" ds:itemID="{169EC4E8-3706-4B5E-A38B-08FA8864BFC8}"/>
</file>

<file path=customXml/itemProps4.xml><?xml version="1.0" encoding="utf-8"?>
<ds:datastoreItem xmlns:ds="http://schemas.openxmlformats.org/officeDocument/2006/customXml" ds:itemID="{87D49CB9-B619-481E-85F8-21830A450C09}">
  <ds:schemaRefs>
    <ds:schemaRef ds:uri="http://www.boldonjames.com/2008/01/sie/internal/label"/>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3308</Words>
  <Application>Microsoft Office PowerPoint</Application>
  <PresentationFormat>Widescreen</PresentationFormat>
  <Paragraphs>400</Paragraphs>
  <Slides>32</Slides>
  <Notes>25</Notes>
  <HiddenSlides>0</HiddenSlides>
  <MMClips>0</MMClips>
  <ScaleCrop>false</ScaleCrop>
  <HeadingPairs>
    <vt:vector size="8" baseType="variant">
      <vt:variant>
        <vt:lpstr>Fonts Used</vt:lpstr>
      </vt:variant>
      <vt:variant>
        <vt:i4>19</vt:i4>
      </vt:variant>
      <vt:variant>
        <vt:lpstr>Theme</vt:lpstr>
      </vt:variant>
      <vt:variant>
        <vt:i4>6</vt:i4>
      </vt:variant>
      <vt:variant>
        <vt:lpstr>Embedded OLE Servers</vt:lpstr>
      </vt:variant>
      <vt:variant>
        <vt:i4>1</vt:i4>
      </vt:variant>
      <vt:variant>
        <vt:lpstr>Slide Titles</vt:lpstr>
      </vt:variant>
      <vt:variant>
        <vt:i4>32</vt:i4>
      </vt:variant>
    </vt:vector>
  </HeadingPairs>
  <TitlesOfParts>
    <vt:vector size="58" baseType="lpstr">
      <vt:lpstr>Aptos</vt:lpstr>
      <vt:lpstr>Arial</vt:lpstr>
      <vt:lpstr>Arial Narrow</vt:lpstr>
      <vt:lpstr>Arial,Sans-Serif</vt:lpstr>
      <vt:lpstr>Calibri</vt:lpstr>
      <vt:lpstr>Calibri Light</vt:lpstr>
      <vt:lpstr>Cambria</vt:lpstr>
      <vt:lpstr>Gill Sans Nova</vt:lpstr>
      <vt:lpstr>Gill Sans Nova Cond</vt:lpstr>
      <vt:lpstr>Gill Sans Nova Cond XBd</vt:lpstr>
      <vt:lpstr>Gill Sans Nova Light</vt:lpstr>
      <vt:lpstr>Gill Sans Nova Ultra Bold</vt:lpstr>
      <vt:lpstr>Gill Sans Ultra Bold</vt:lpstr>
      <vt:lpstr>Invention</vt:lpstr>
      <vt:lpstr>Invention Light</vt:lpstr>
      <vt:lpstr>Lucida Grande</vt:lpstr>
      <vt:lpstr>Segoe UI</vt:lpstr>
      <vt:lpstr>Times New Roman</vt:lpstr>
      <vt:lpstr>Wingdings</vt:lpstr>
      <vt:lpstr>Merck 16:9 PPT Theme</vt:lpstr>
      <vt:lpstr>13_Agile COE</vt:lpstr>
      <vt:lpstr>1_Merck 16:9 PPT Theme</vt:lpstr>
      <vt:lpstr>2_Merck 16:9 PPT Theme</vt:lpstr>
      <vt:lpstr>40_Merck 16:9 PPT Theme</vt:lpstr>
      <vt:lpstr>3_Merck 16:9 PPT Theme</vt:lpstr>
      <vt:lpstr>think-cell Slide</vt:lpstr>
      <vt:lpstr>PowerPoint Presentation</vt:lpstr>
      <vt:lpstr>Agenda</vt:lpstr>
      <vt:lpstr>Announcements/Reminders | Angela Kennedy  </vt:lpstr>
      <vt:lpstr>Reminder – Phishing Alert!</vt:lpstr>
      <vt:lpstr>Promotional Review Standard Update: Annotating &amp; Referencing 2.0 (US-NON-19316)</vt:lpstr>
      <vt:lpstr>High-Level Summary of Changes</vt:lpstr>
      <vt:lpstr>Verified Dates for Website References </vt:lpstr>
      <vt:lpstr>Note to Reviewers </vt:lpstr>
      <vt:lpstr>Derivative Parent Anchor Notes </vt:lpstr>
      <vt:lpstr>Pre- &amp; Post-Review Changes </vt:lpstr>
      <vt:lpstr>Functional Annotations:  Not Required for 2253 Submission</vt:lpstr>
      <vt:lpstr>Anchoring Requirements For Indication &amp; Safety</vt:lpstr>
      <vt:lpstr>PowerPoint Presentation</vt:lpstr>
      <vt:lpstr>Rollout of Annotating and Referencing 2.0</vt:lpstr>
      <vt:lpstr>Promotional Review Standard Update: Document Enhancement Request Process | Angela Kennedy   </vt:lpstr>
      <vt:lpstr>What is the Document Enhancement Request Process?</vt:lpstr>
      <vt:lpstr>How does someone submit a request?</vt:lpstr>
      <vt:lpstr>How does someone submit a request?  (continued)</vt:lpstr>
      <vt:lpstr>Checking Status of Requests</vt:lpstr>
      <vt:lpstr>Checking Status of Requests</vt:lpstr>
      <vt:lpstr>Post-Triage Communication to Requestor</vt:lpstr>
      <vt:lpstr>Measure</vt:lpstr>
      <vt:lpstr>FAQs</vt:lpstr>
      <vt:lpstr>FAQs</vt:lpstr>
      <vt:lpstr>FAQs</vt:lpstr>
      <vt:lpstr>Active Label Updates | Deanna Vise  </vt:lpstr>
      <vt:lpstr>Oncology Active Label Updates</vt:lpstr>
      <vt:lpstr>Future Label Updates | Deanna Vise  </vt:lpstr>
      <vt:lpstr>Future Label Events and Launches – July to September</vt:lpstr>
      <vt:lpstr>Questions? | Angela Kennedy  </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Promotion Standards, Quality &amp; Label Operations</dc:title>
  <dc:creator>Rotz, Megan</dc:creator>
  <cp:lastModifiedBy>Kennedy, Angela</cp:lastModifiedBy>
  <cp:revision>2</cp:revision>
  <dcterms:created xsi:type="dcterms:W3CDTF">2021-03-01T21:58:30Z</dcterms:created>
  <dcterms:modified xsi:type="dcterms:W3CDTF">2025-08-12T14:07:32Z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f96f0150-e501-4006-8c58-0ae574f7f356</vt:lpwstr>
  </property>
  <property fmtid="{D5CDD505-2E9C-101B-9397-08002B2CF9AE}" pid="3" name="bjDocumentLabelXML">
    <vt:lpwstr>&lt;?xml version="1.0" encoding="us-ascii"?&gt;&lt;sisl xmlns:xsi="http://www.w3.org/2001/XMLSchema-instance" xmlns:xsd="http://www.w3.org/2001/XMLSchema" sislVersion="0" policy="a10f9ac0-5937-4b4f-b459-96aedd9ed2c5" origin="userSelected" xmlns="http://www.boldonj</vt:lpwstr>
  </property>
  <property fmtid="{D5CDD505-2E9C-101B-9397-08002B2CF9AE}" pid="4" name="bjDocumentLabelXML-0">
    <vt:lpwstr>ames.com/2008/01/sie/internal/label"&gt;&lt;element uid="9920fcc9-9f43-4d43-9e3e-b98a219cfd55" value="" /&gt;&lt;/sisl&gt;</vt:lpwstr>
  </property>
  <property fmtid="{D5CDD505-2E9C-101B-9397-08002B2CF9AE}" pid="5" name="bjDocumentSecurityLabel">
    <vt:lpwstr>Not Classified</vt:lpwstr>
  </property>
  <property fmtid="{D5CDD505-2E9C-101B-9397-08002B2CF9AE}" pid="6" name="ContentTypeId">
    <vt:lpwstr>0x010100C27F055E6AB43B4F8E221E02A1E78BD4</vt:lpwstr>
  </property>
  <property fmtid="{D5CDD505-2E9C-101B-9397-08002B2CF9AE}" pid="7" name="bjSaver">
    <vt:lpwstr>pjf1XHnixPLr7JYI/33m2L3W4uDjY0m/</vt:lpwstr>
  </property>
  <property fmtid="{D5CDD505-2E9C-101B-9397-08002B2CF9AE}" pid="8" name="_AdHocReviewCycleID">
    <vt:i4>2093973913</vt:i4>
  </property>
  <property fmtid="{D5CDD505-2E9C-101B-9397-08002B2CF9AE}" pid="9" name="_NewReviewCycle">
    <vt:lpwstr/>
  </property>
  <property fmtid="{D5CDD505-2E9C-101B-9397-08002B2CF9AE}" pid="10" name="_EmailSubject">
    <vt:lpwstr>06.16.25 PVR Huddle Deck</vt:lpwstr>
  </property>
  <property fmtid="{D5CDD505-2E9C-101B-9397-08002B2CF9AE}" pid="11" name="_AuthorEmail">
    <vt:lpwstr>emily.hartman@merck.com</vt:lpwstr>
  </property>
  <property fmtid="{D5CDD505-2E9C-101B-9397-08002B2CF9AE}" pid="12" name="_AuthorEmailDisplayName">
    <vt:lpwstr>Hartman, Emily</vt:lpwstr>
  </property>
  <property fmtid="{D5CDD505-2E9C-101B-9397-08002B2CF9AE}" pid="13" name="MSIP_Label_927fd646-07cb-4c4e-a107-4e4d6b30ba1b_Enabled">
    <vt:lpwstr>true</vt:lpwstr>
  </property>
  <property fmtid="{D5CDD505-2E9C-101B-9397-08002B2CF9AE}" pid="14" name="MSIP_Label_927fd646-07cb-4c4e-a107-4e4d6b30ba1b_SetDate">
    <vt:lpwstr>2024-01-04T01:15:44Z</vt:lpwstr>
  </property>
  <property fmtid="{D5CDD505-2E9C-101B-9397-08002B2CF9AE}" pid="15" name="MSIP_Label_927fd646-07cb-4c4e-a107-4e4d6b30ba1b_Method">
    <vt:lpwstr>Privileged</vt:lpwstr>
  </property>
  <property fmtid="{D5CDD505-2E9C-101B-9397-08002B2CF9AE}" pid="16" name="MSIP_Label_927fd646-07cb-4c4e-a107-4e4d6b30ba1b_Name">
    <vt:lpwstr>927fd646-07cb-4c4e-a107-4e4d6b30ba1b</vt:lpwstr>
  </property>
  <property fmtid="{D5CDD505-2E9C-101B-9397-08002B2CF9AE}" pid="17" name="MSIP_Label_927fd646-07cb-4c4e-a107-4e4d6b30ba1b_SiteId">
    <vt:lpwstr>a00de4ec-48a8-43a6-be74-e31274e2060d</vt:lpwstr>
  </property>
  <property fmtid="{D5CDD505-2E9C-101B-9397-08002B2CF9AE}" pid="18" name="MSIP_Label_927fd646-07cb-4c4e-a107-4e4d6b30ba1b_ActionId">
    <vt:lpwstr>163e2eae-fe50-4ca4-9083-70ab548818b3</vt:lpwstr>
  </property>
  <property fmtid="{D5CDD505-2E9C-101B-9397-08002B2CF9AE}" pid="19" name="MSIP_Label_927fd646-07cb-4c4e-a107-4e4d6b30ba1b_ContentBits">
    <vt:lpwstr>1</vt:lpwstr>
  </property>
  <property fmtid="{D5CDD505-2E9C-101B-9397-08002B2CF9AE}" pid="20" name="ClassificationContentMarkingHeaderLocations">
    <vt:lpwstr>Merck 16\:9 PPT Theme:9\13_Agile COE:5</vt:lpwstr>
  </property>
  <property fmtid="{D5CDD505-2E9C-101B-9397-08002B2CF9AE}" pid="21" name="ClassificationContentMarkingHeaderText">
    <vt:lpwstr>Proprietary</vt:lpwstr>
  </property>
  <property fmtid="{D5CDD505-2E9C-101B-9397-08002B2CF9AE}" pid="22" name="_PreviousAdHocReviewCycleID">
    <vt:i4>-16055396</vt:i4>
  </property>
  <property fmtid="{D5CDD505-2E9C-101B-9397-08002B2CF9AE}" pid="23" name="MediaServiceImageTags">
    <vt:lpwstr/>
  </property>
</Properties>
</file>